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handoutMasterIdLst>
    <p:handoutMasterId r:id="rId21"/>
  </p:handoutMasterIdLst>
  <p:sldIdLst>
    <p:sldId id="260" r:id="rId2"/>
    <p:sldId id="258" r:id="rId3"/>
    <p:sldId id="264" r:id="rId4"/>
    <p:sldId id="265" r:id="rId5"/>
    <p:sldId id="263" r:id="rId6"/>
    <p:sldId id="266" r:id="rId7"/>
    <p:sldId id="268" r:id="rId8"/>
    <p:sldId id="269" r:id="rId9"/>
    <p:sldId id="270" r:id="rId10"/>
    <p:sldId id="271" r:id="rId11"/>
    <p:sldId id="272" r:id="rId12"/>
    <p:sldId id="274" r:id="rId13"/>
    <p:sldId id="273" r:id="rId14"/>
    <p:sldId id="275" r:id="rId15"/>
    <p:sldId id="276" r:id="rId16"/>
    <p:sldId id="277" r:id="rId17"/>
    <p:sldId id="279" r:id="rId18"/>
    <p:sldId id="278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25F"/>
    <a:srgbClr val="EF8600"/>
    <a:srgbClr val="9A5800"/>
    <a:srgbClr val="0097A7"/>
    <a:srgbClr val="FFFFFF"/>
    <a:srgbClr val="0A6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BDE73-DEFA-4AB3-BBE4-740ADE99F7A2}" v="342" dt="2025-08-31T04:07:44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01" autoAdjust="0"/>
  </p:normalViewPr>
  <p:slideViewPr>
    <p:cSldViewPr snapToGrid="0">
      <p:cViewPr>
        <p:scale>
          <a:sx n="90" d="100"/>
          <a:sy n="90" d="100"/>
        </p:scale>
        <p:origin x="1238" y="1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9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o Sepulveda" userId="f85b79c9-b53c-4521-af58-09e232bc5b11" providerId="ADAL" clId="{6E9E775F-8BCD-445A-85F2-3DF07FF34882}"/>
    <pc:docChg chg="undo custSel addSld delSld modSld sldOrd">
      <pc:chgData name="Claudio Sepulveda" userId="f85b79c9-b53c-4521-af58-09e232bc5b11" providerId="ADAL" clId="{6E9E775F-8BCD-445A-85F2-3DF07FF34882}" dt="2025-08-31T04:10:29.776" v="3972" actId="1076"/>
      <pc:docMkLst>
        <pc:docMk/>
      </pc:docMkLst>
      <pc:sldChg chg="addSp delSp modSp del mod">
        <pc:chgData name="Claudio Sepulveda" userId="f85b79c9-b53c-4521-af58-09e232bc5b11" providerId="ADAL" clId="{6E9E775F-8BCD-445A-85F2-3DF07FF34882}" dt="2025-08-31T03:42:26.481" v="3449" actId="47"/>
        <pc:sldMkLst>
          <pc:docMk/>
          <pc:sldMk cId="0" sldId="256"/>
        </pc:sldMkLst>
      </pc:sldChg>
      <pc:sldChg chg="del">
        <pc:chgData name="Claudio Sepulveda" userId="f85b79c9-b53c-4521-af58-09e232bc5b11" providerId="ADAL" clId="{6E9E775F-8BCD-445A-85F2-3DF07FF34882}" dt="2025-08-31T03:42:26.481" v="3449" actId="47"/>
        <pc:sldMkLst>
          <pc:docMk/>
          <pc:sldMk cId="0" sldId="257"/>
        </pc:sldMkLst>
      </pc:sldChg>
      <pc:sldChg chg="addSp delSp modSp mod ord modNotes">
        <pc:chgData name="Claudio Sepulveda" userId="f85b79c9-b53c-4521-af58-09e232bc5b11" providerId="ADAL" clId="{6E9E775F-8BCD-445A-85F2-3DF07FF34882}" dt="2025-08-29T02:47:13.394" v="1513" actId="1076"/>
        <pc:sldMkLst>
          <pc:docMk/>
          <pc:sldMk cId="0" sldId="258"/>
        </pc:sldMkLst>
        <pc:spChg chg="add mod">
          <ac:chgData name="Claudio Sepulveda" userId="f85b79c9-b53c-4521-af58-09e232bc5b11" providerId="ADAL" clId="{6E9E775F-8BCD-445A-85F2-3DF07FF34882}" dt="2025-08-29T00:57:49.377" v="190" actId="120"/>
          <ac:spMkLst>
            <pc:docMk/>
            <pc:sldMk cId="0" sldId="258"/>
            <ac:spMk id="2" creationId="{07EEE7AC-9EA1-1FAB-2064-42E723B2591B}"/>
          </ac:spMkLst>
        </pc:spChg>
        <pc:spChg chg="add mod">
          <ac:chgData name="Claudio Sepulveda" userId="f85b79c9-b53c-4521-af58-09e232bc5b11" providerId="ADAL" clId="{6E9E775F-8BCD-445A-85F2-3DF07FF34882}" dt="2025-08-29T01:14:14.942" v="401" actId="20577"/>
          <ac:spMkLst>
            <pc:docMk/>
            <pc:sldMk cId="0" sldId="258"/>
            <ac:spMk id="6" creationId="{85D0EB7B-7C2D-0680-0AEE-3361F9C4AC80}"/>
          </ac:spMkLst>
        </pc:spChg>
        <pc:picChg chg="add mod">
          <ac:chgData name="Claudio Sepulveda" userId="f85b79c9-b53c-4521-af58-09e232bc5b11" providerId="ADAL" clId="{6E9E775F-8BCD-445A-85F2-3DF07FF34882}" dt="2025-08-29T02:47:13.394" v="1513" actId="1076"/>
          <ac:picMkLst>
            <pc:docMk/>
            <pc:sldMk cId="0" sldId="258"/>
            <ac:picMk id="5" creationId="{73111C50-0B1A-BD6B-C1D1-93811CD7FF08}"/>
          </ac:picMkLst>
        </pc:picChg>
        <pc:picChg chg="add mod">
          <ac:chgData name="Claudio Sepulveda" userId="f85b79c9-b53c-4521-af58-09e232bc5b11" providerId="ADAL" clId="{6E9E775F-8BCD-445A-85F2-3DF07FF34882}" dt="2025-08-29T01:55:23.168" v="682" actId="1076"/>
          <ac:picMkLst>
            <pc:docMk/>
            <pc:sldMk cId="0" sldId="258"/>
            <ac:picMk id="8" creationId="{0D943663-CCF0-96BE-8CB9-E87936319D93}"/>
          </ac:picMkLst>
        </pc:picChg>
        <pc:picChg chg="mod">
          <ac:chgData name="Claudio Sepulveda" userId="f85b79c9-b53c-4521-af58-09e232bc5b11" providerId="ADAL" clId="{6E9E775F-8BCD-445A-85F2-3DF07FF34882}" dt="2025-08-29T01:00:20.878" v="199" actId="1076"/>
          <ac:picMkLst>
            <pc:docMk/>
            <pc:sldMk cId="0" sldId="258"/>
            <ac:picMk id="64" creationId="{00000000-0000-0000-0000-000000000000}"/>
          </ac:picMkLst>
        </pc:picChg>
      </pc:sldChg>
      <pc:sldChg chg="del">
        <pc:chgData name="Claudio Sepulveda" userId="f85b79c9-b53c-4521-af58-09e232bc5b11" providerId="ADAL" clId="{6E9E775F-8BCD-445A-85F2-3DF07FF34882}" dt="2025-08-31T03:41:43.766" v="3447" actId="47"/>
        <pc:sldMkLst>
          <pc:docMk/>
          <pc:sldMk cId="0" sldId="259"/>
        </pc:sldMkLst>
      </pc:sldChg>
      <pc:sldChg chg="addSp modSp mod ord modNotes">
        <pc:chgData name="Claudio Sepulveda" userId="f85b79c9-b53c-4521-af58-09e232bc5b11" providerId="ADAL" clId="{6E9E775F-8BCD-445A-85F2-3DF07FF34882}" dt="2025-08-29T02:22:26.014" v="1313" actId="20577"/>
        <pc:sldMkLst>
          <pc:docMk/>
          <pc:sldMk cId="0" sldId="260"/>
        </pc:sldMkLst>
        <pc:spChg chg="add mod">
          <ac:chgData name="Claudio Sepulveda" userId="f85b79c9-b53c-4521-af58-09e232bc5b11" providerId="ADAL" clId="{6E9E775F-8BCD-445A-85F2-3DF07FF34882}" dt="2025-08-29T02:22:26.014" v="1313" actId="20577"/>
          <ac:spMkLst>
            <pc:docMk/>
            <pc:sldMk cId="0" sldId="260"/>
            <ac:spMk id="2" creationId="{55A1BE4F-561E-B7F6-2C73-82E2F219204F}"/>
          </ac:spMkLst>
        </pc:spChg>
        <pc:spChg chg="add mod">
          <ac:chgData name="Claudio Sepulveda" userId="f85b79c9-b53c-4521-af58-09e232bc5b11" providerId="ADAL" clId="{6E9E775F-8BCD-445A-85F2-3DF07FF34882}" dt="2025-08-29T02:14:10.730" v="1197" actId="1076"/>
          <ac:spMkLst>
            <pc:docMk/>
            <pc:sldMk cId="0" sldId="260"/>
            <ac:spMk id="3" creationId="{0C7A062A-8B31-F0C1-423E-B9CD12F0F13E}"/>
          </ac:spMkLst>
        </pc:spChg>
        <pc:picChg chg="add mod">
          <ac:chgData name="Claudio Sepulveda" userId="f85b79c9-b53c-4521-af58-09e232bc5b11" providerId="ADAL" clId="{6E9E775F-8BCD-445A-85F2-3DF07FF34882}" dt="2025-08-29T02:15:12.247" v="1205" actId="14100"/>
          <ac:picMkLst>
            <pc:docMk/>
            <pc:sldMk cId="0" sldId="260"/>
            <ac:picMk id="5" creationId="{DBB1EC54-742C-1E80-5BD6-68792994F5D9}"/>
          </ac:picMkLst>
        </pc:picChg>
        <pc:picChg chg="mod">
          <ac:chgData name="Claudio Sepulveda" userId="f85b79c9-b53c-4521-af58-09e232bc5b11" providerId="ADAL" clId="{6E9E775F-8BCD-445A-85F2-3DF07FF34882}" dt="2025-08-29T02:15:10.295" v="1204" actId="1076"/>
          <ac:picMkLst>
            <pc:docMk/>
            <pc:sldMk cId="0" sldId="260"/>
            <ac:picMk id="74" creationId="{00000000-0000-0000-0000-000000000000}"/>
          </ac:picMkLst>
        </pc:picChg>
      </pc:sldChg>
      <pc:sldChg chg="delSp add del mod">
        <pc:chgData name="Claudio Sepulveda" userId="f85b79c9-b53c-4521-af58-09e232bc5b11" providerId="ADAL" clId="{6E9E775F-8BCD-445A-85F2-3DF07FF34882}" dt="2025-08-31T03:41:43.766" v="3447" actId="47"/>
        <pc:sldMkLst>
          <pc:docMk/>
          <pc:sldMk cId="307529145" sldId="261"/>
        </pc:sldMkLst>
      </pc:sldChg>
      <pc:sldChg chg="new del">
        <pc:chgData name="Claudio Sepulveda" userId="f85b79c9-b53c-4521-af58-09e232bc5b11" providerId="ADAL" clId="{6E9E775F-8BCD-445A-85F2-3DF07FF34882}" dt="2025-08-29T00:53:29.450" v="17" actId="47"/>
        <pc:sldMkLst>
          <pc:docMk/>
          <pc:sldMk cId="2395611465" sldId="261"/>
        </pc:sldMkLst>
      </pc:sldChg>
      <pc:sldChg chg="add del">
        <pc:chgData name="Claudio Sepulveda" userId="f85b79c9-b53c-4521-af58-09e232bc5b11" providerId="ADAL" clId="{6E9E775F-8BCD-445A-85F2-3DF07FF34882}" dt="2025-08-31T03:41:43.766" v="3447" actId="47"/>
        <pc:sldMkLst>
          <pc:docMk/>
          <pc:sldMk cId="798168932" sldId="262"/>
        </pc:sldMkLst>
      </pc:sldChg>
      <pc:sldChg chg="delSp modSp add mod">
        <pc:chgData name="Claudio Sepulveda" userId="f85b79c9-b53c-4521-af58-09e232bc5b11" providerId="ADAL" clId="{6E9E775F-8BCD-445A-85F2-3DF07FF34882}" dt="2025-08-29T02:25:40.119" v="1504" actId="20577"/>
        <pc:sldMkLst>
          <pc:docMk/>
          <pc:sldMk cId="3437589882" sldId="263"/>
        </pc:sldMkLst>
        <pc:spChg chg="mod">
          <ac:chgData name="Claudio Sepulveda" userId="f85b79c9-b53c-4521-af58-09e232bc5b11" providerId="ADAL" clId="{6E9E775F-8BCD-445A-85F2-3DF07FF34882}" dt="2025-08-29T02:17:31.095" v="1236" actId="20577"/>
          <ac:spMkLst>
            <pc:docMk/>
            <pc:sldMk cId="3437589882" sldId="263"/>
            <ac:spMk id="2" creationId="{FF883533-0CD9-2BA3-338B-529517902794}"/>
          </ac:spMkLst>
        </pc:spChg>
        <pc:spChg chg="mod">
          <ac:chgData name="Claudio Sepulveda" userId="f85b79c9-b53c-4521-af58-09e232bc5b11" providerId="ADAL" clId="{6E9E775F-8BCD-445A-85F2-3DF07FF34882}" dt="2025-08-29T02:25:40.119" v="1504" actId="20577"/>
          <ac:spMkLst>
            <pc:docMk/>
            <pc:sldMk cId="3437589882" sldId="263"/>
            <ac:spMk id="6" creationId="{F43542D7-7A51-520C-F92C-FBFCB816336F}"/>
          </ac:spMkLst>
        </pc:spChg>
        <pc:picChg chg="ord">
          <ac:chgData name="Claudio Sepulveda" userId="f85b79c9-b53c-4521-af58-09e232bc5b11" providerId="ADAL" clId="{6E9E775F-8BCD-445A-85F2-3DF07FF34882}" dt="2025-08-29T02:23:45.648" v="1358" actId="167"/>
          <ac:picMkLst>
            <pc:docMk/>
            <pc:sldMk cId="3437589882" sldId="263"/>
            <ac:picMk id="64" creationId="{4904FD79-F8AF-3280-C1FB-7F9B1AD0C95B}"/>
          </ac:picMkLst>
        </pc:picChg>
      </pc:sldChg>
      <pc:sldChg chg="addSp delSp modSp add mod modNotes modNotesTx">
        <pc:chgData name="Claudio Sepulveda" userId="f85b79c9-b53c-4521-af58-09e232bc5b11" providerId="ADAL" clId="{6E9E775F-8BCD-445A-85F2-3DF07FF34882}" dt="2025-08-29T01:52:49.620" v="680" actId="1038"/>
        <pc:sldMkLst>
          <pc:docMk/>
          <pc:sldMk cId="160084139" sldId="264"/>
        </pc:sldMkLst>
        <pc:spChg chg="add mod">
          <ac:chgData name="Claudio Sepulveda" userId="f85b79c9-b53c-4521-af58-09e232bc5b11" providerId="ADAL" clId="{6E9E775F-8BCD-445A-85F2-3DF07FF34882}" dt="2025-08-29T01:15:09.811" v="436"/>
          <ac:spMkLst>
            <pc:docMk/>
            <pc:sldMk cId="160084139" sldId="264"/>
            <ac:spMk id="2" creationId="{5A541CDD-28B1-F8F1-24AC-81AF5918FB26}"/>
          </ac:spMkLst>
        </pc:spChg>
        <pc:spChg chg="add mod">
          <ac:chgData name="Claudio Sepulveda" userId="f85b79c9-b53c-4521-af58-09e232bc5b11" providerId="ADAL" clId="{6E9E775F-8BCD-445A-85F2-3DF07FF34882}" dt="2025-08-29T01:18:53.754" v="604" actId="20577"/>
          <ac:spMkLst>
            <pc:docMk/>
            <pc:sldMk cId="160084139" sldId="264"/>
            <ac:spMk id="3" creationId="{28A268E8-1500-DE04-0343-A36F67084328}"/>
          </ac:spMkLst>
        </pc:spChg>
        <pc:picChg chg="add mod ord">
          <ac:chgData name="Claudio Sepulveda" userId="f85b79c9-b53c-4521-af58-09e232bc5b11" providerId="ADAL" clId="{6E9E775F-8BCD-445A-85F2-3DF07FF34882}" dt="2025-08-29T01:52:49.620" v="680" actId="1038"/>
          <ac:picMkLst>
            <pc:docMk/>
            <pc:sldMk cId="160084139" sldId="264"/>
            <ac:picMk id="6" creationId="{F8D0FEA8-8791-A3E7-EB29-E26BED2B762B}"/>
          </ac:picMkLst>
        </pc:picChg>
      </pc:sldChg>
      <pc:sldChg chg="addSp delSp modSp add mod">
        <pc:chgData name="Claudio Sepulveda" userId="f85b79c9-b53c-4521-af58-09e232bc5b11" providerId="ADAL" clId="{6E9E775F-8BCD-445A-85F2-3DF07FF34882}" dt="2025-08-29T02:13:37.047" v="1194" actId="20577"/>
        <pc:sldMkLst>
          <pc:docMk/>
          <pc:sldMk cId="728723342" sldId="265"/>
        </pc:sldMkLst>
        <pc:spChg chg="mod">
          <ac:chgData name="Claudio Sepulveda" userId="f85b79c9-b53c-4521-af58-09e232bc5b11" providerId="ADAL" clId="{6E9E775F-8BCD-445A-85F2-3DF07FF34882}" dt="2025-08-29T02:13:37.047" v="1194" actId="20577"/>
          <ac:spMkLst>
            <pc:docMk/>
            <pc:sldMk cId="728723342" sldId="265"/>
            <ac:spMk id="2" creationId="{1D48A39B-E430-B515-8AAF-8882EE3AA7A0}"/>
          </ac:spMkLst>
        </pc:spChg>
        <pc:spChg chg="mod">
          <ac:chgData name="Claudio Sepulveda" userId="f85b79c9-b53c-4521-af58-09e232bc5b11" providerId="ADAL" clId="{6E9E775F-8BCD-445A-85F2-3DF07FF34882}" dt="2025-08-29T02:12:42.280" v="1149" actId="20577"/>
          <ac:spMkLst>
            <pc:docMk/>
            <pc:sldMk cId="728723342" sldId="265"/>
            <ac:spMk id="3" creationId="{0A2D6F78-B711-87E4-847E-9697E5FF0979}"/>
          </ac:spMkLst>
        </pc:spChg>
        <pc:spChg chg="add mod">
          <ac:chgData name="Claudio Sepulveda" userId="f85b79c9-b53c-4521-af58-09e232bc5b11" providerId="ADAL" clId="{6E9E775F-8BCD-445A-85F2-3DF07FF34882}" dt="2025-08-29T02:12:30.499" v="1146" actId="1076"/>
          <ac:spMkLst>
            <pc:docMk/>
            <pc:sldMk cId="728723342" sldId="265"/>
            <ac:spMk id="4" creationId="{B58612AF-5F2F-EA74-E870-A577672994E0}"/>
          </ac:spMkLst>
        </pc:spChg>
        <pc:spChg chg="add mod">
          <ac:chgData name="Claudio Sepulveda" userId="f85b79c9-b53c-4521-af58-09e232bc5b11" providerId="ADAL" clId="{6E9E775F-8BCD-445A-85F2-3DF07FF34882}" dt="2025-08-29T02:12:36.561" v="1147" actId="1076"/>
          <ac:spMkLst>
            <pc:docMk/>
            <pc:sldMk cId="728723342" sldId="265"/>
            <ac:spMk id="18" creationId="{EDB71E20-6050-6E46-32B3-751CE22DA7A1}"/>
          </ac:spMkLst>
        </pc:spChg>
        <pc:spChg chg="add mod">
          <ac:chgData name="Claudio Sepulveda" userId="f85b79c9-b53c-4521-af58-09e232bc5b11" providerId="ADAL" clId="{6E9E775F-8BCD-445A-85F2-3DF07FF34882}" dt="2025-08-29T02:12:49.700" v="1150" actId="1076"/>
          <ac:spMkLst>
            <pc:docMk/>
            <pc:sldMk cId="728723342" sldId="265"/>
            <ac:spMk id="22" creationId="{F850FC45-619E-06DD-DE73-EC18CF3D2764}"/>
          </ac:spMkLst>
        </pc:spChg>
        <pc:spChg chg="add mod">
          <ac:chgData name="Claudio Sepulveda" userId="f85b79c9-b53c-4521-af58-09e232bc5b11" providerId="ADAL" clId="{6E9E775F-8BCD-445A-85F2-3DF07FF34882}" dt="2025-08-29T02:12:36.561" v="1147" actId="1076"/>
          <ac:spMkLst>
            <pc:docMk/>
            <pc:sldMk cId="728723342" sldId="265"/>
            <ac:spMk id="23" creationId="{7FEDA25A-864D-3837-AE4C-D50B5E461115}"/>
          </ac:spMkLst>
        </pc:spChg>
        <pc:picChg chg="add mod">
          <ac:chgData name="Claudio Sepulveda" userId="f85b79c9-b53c-4521-af58-09e232bc5b11" providerId="ADAL" clId="{6E9E775F-8BCD-445A-85F2-3DF07FF34882}" dt="2025-08-29T02:12:36.561" v="1147" actId="1076"/>
          <ac:picMkLst>
            <pc:docMk/>
            <pc:sldMk cId="728723342" sldId="265"/>
            <ac:picMk id="7" creationId="{E1D57974-BB83-9A83-EEE2-0DA8A6D25055}"/>
          </ac:picMkLst>
        </pc:picChg>
        <pc:picChg chg="add mod modCrop">
          <ac:chgData name="Claudio Sepulveda" userId="f85b79c9-b53c-4521-af58-09e232bc5b11" providerId="ADAL" clId="{6E9E775F-8BCD-445A-85F2-3DF07FF34882}" dt="2025-08-29T02:12:36.561" v="1147" actId="1076"/>
          <ac:picMkLst>
            <pc:docMk/>
            <pc:sldMk cId="728723342" sldId="265"/>
            <ac:picMk id="13" creationId="{9E2142DF-5310-48BD-F431-9E3B6B458565}"/>
          </ac:picMkLst>
        </pc:picChg>
        <pc:picChg chg="add mod modCrop">
          <ac:chgData name="Claudio Sepulveda" userId="f85b79c9-b53c-4521-af58-09e232bc5b11" providerId="ADAL" clId="{6E9E775F-8BCD-445A-85F2-3DF07FF34882}" dt="2025-08-29T02:12:36.561" v="1147" actId="1076"/>
          <ac:picMkLst>
            <pc:docMk/>
            <pc:sldMk cId="728723342" sldId="265"/>
            <ac:picMk id="15" creationId="{94D756C3-C65E-8C89-BD69-8E07D0DEB969}"/>
          </ac:picMkLst>
        </pc:picChg>
        <pc:picChg chg="add mod">
          <ac:chgData name="Claudio Sepulveda" userId="f85b79c9-b53c-4521-af58-09e232bc5b11" providerId="ADAL" clId="{6E9E775F-8BCD-445A-85F2-3DF07FF34882}" dt="2025-08-29T02:12:36.561" v="1147" actId="1076"/>
          <ac:picMkLst>
            <pc:docMk/>
            <pc:sldMk cId="728723342" sldId="265"/>
            <ac:picMk id="17" creationId="{F813FA13-F72A-9D28-9F8F-95AC4C4B76DA}"/>
          </ac:picMkLst>
        </pc:picChg>
        <pc:picChg chg="mod">
          <ac:chgData name="Claudio Sepulveda" userId="f85b79c9-b53c-4521-af58-09e232bc5b11" providerId="ADAL" clId="{6E9E775F-8BCD-445A-85F2-3DF07FF34882}" dt="2025-08-29T02:10:51.796" v="1070" actId="1076"/>
          <ac:picMkLst>
            <pc:docMk/>
            <pc:sldMk cId="728723342" sldId="265"/>
            <ac:picMk id="69" creationId="{266AC969-D37E-DBA9-AD33-858D93C3286F}"/>
          </ac:picMkLst>
        </pc:picChg>
      </pc:sldChg>
      <pc:sldChg chg="modSp mod">
        <pc:chgData name="Claudio Sepulveda" userId="f85b79c9-b53c-4521-af58-09e232bc5b11" providerId="ADAL" clId="{6E9E775F-8BCD-445A-85F2-3DF07FF34882}" dt="2025-08-31T02:10:19.431" v="1733" actId="114"/>
        <pc:sldMkLst>
          <pc:docMk/>
          <pc:sldMk cId="3729693489" sldId="266"/>
        </pc:sldMkLst>
        <pc:spChg chg="mod">
          <ac:chgData name="Claudio Sepulveda" userId="f85b79c9-b53c-4521-af58-09e232bc5b11" providerId="ADAL" clId="{6E9E775F-8BCD-445A-85F2-3DF07FF34882}" dt="2025-08-31T02:10:19.431" v="1733" actId="114"/>
          <ac:spMkLst>
            <pc:docMk/>
            <pc:sldMk cId="3729693489" sldId="266"/>
            <ac:spMk id="78" creationId="{046C1112-E5A0-C734-8FF7-F82F252D76E2}"/>
          </ac:spMkLst>
        </pc:spChg>
      </pc:sldChg>
      <pc:sldChg chg="addSp delSp modSp del mod">
        <pc:chgData name="Claudio Sepulveda" userId="f85b79c9-b53c-4521-af58-09e232bc5b11" providerId="ADAL" clId="{6E9E775F-8BCD-445A-85F2-3DF07FF34882}" dt="2025-08-30T16:55:35.483" v="1527" actId="47"/>
        <pc:sldMkLst>
          <pc:docMk/>
          <pc:sldMk cId="1768465519" sldId="267"/>
        </pc:sldMkLst>
        <pc:spChg chg="add mod topLvl">
          <ac:chgData name="Claudio Sepulveda" userId="f85b79c9-b53c-4521-af58-09e232bc5b11" providerId="ADAL" clId="{6E9E775F-8BCD-445A-85F2-3DF07FF34882}" dt="2025-08-30T16:53:28.245" v="1519" actId="165"/>
          <ac:spMkLst>
            <pc:docMk/>
            <pc:sldMk cId="1768465519" sldId="267"/>
            <ac:spMk id="3" creationId="{5B6D9488-8269-8369-2682-E492E1C7D81B}"/>
          </ac:spMkLst>
        </pc:spChg>
        <pc:spChg chg="mod topLvl">
          <ac:chgData name="Claudio Sepulveda" userId="f85b79c9-b53c-4521-af58-09e232bc5b11" providerId="ADAL" clId="{6E9E775F-8BCD-445A-85F2-3DF07FF34882}" dt="2025-08-30T16:53:56.246" v="1521" actId="207"/>
          <ac:spMkLst>
            <pc:docMk/>
            <pc:sldMk cId="1768465519" sldId="267"/>
            <ac:spMk id="7" creationId="{C0C010E2-19FE-2B86-DA6F-76F09268D6E1}"/>
          </ac:spMkLst>
        </pc:spChg>
        <pc:spChg chg="add mod topLvl">
          <ac:chgData name="Claudio Sepulveda" userId="f85b79c9-b53c-4521-af58-09e232bc5b11" providerId="ADAL" clId="{6E9E775F-8BCD-445A-85F2-3DF07FF34882}" dt="2025-08-30T16:53:56.246" v="1521" actId="207"/>
          <ac:spMkLst>
            <pc:docMk/>
            <pc:sldMk cId="1768465519" sldId="267"/>
            <ac:spMk id="9" creationId="{9C4C0E88-90BC-434F-D61F-0E5C471FCB8C}"/>
          </ac:spMkLst>
        </pc:spChg>
        <pc:spChg chg="mod">
          <ac:chgData name="Claudio Sepulveda" userId="f85b79c9-b53c-4521-af58-09e232bc5b11" providerId="ADAL" clId="{6E9E775F-8BCD-445A-85F2-3DF07FF34882}" dt="2025-08-30T16:54:15.711" v="1523" actId="207"/>
          <ac:spMkLst>
            <pc:docMk/>
            <pc:sldMk cId="1768465519" sldId="267"/>
            <ac:spMk id="10" creationId="{3D4E799A-66DC-539C-B630-6C42BB1E6B74}"/>
          </ac:spMkLst>
        </pc:spChg>
        <pc:spChg chg="mod">
          <ac:chgData name="Claudio Sepulveda" userId="f85b79c9-b53c-4521-af58-09e232bc5b11" providerId="ADAL" clId="{6E9E775F-8BCD-445A-85F2-3DF07FF34882}" dt="2025-08-30T16:54:15.711" v="1523" actId="207"/>
          <ac:spMkLst>
            <pc:docMk/>
            <pc:sldMk cId="1768465519" sldId="267"/>
            <ac:spMk id="11" creationId="{CE8D05C5-F07D-F4EA-14C2-F4FD2572D163}"/>
          </ac:spMkLst>
        </pc:spChg>
        <pc:spChg chg="add mod topLvl">
          <ac:chgData name="Claudio Sepulveda" userId="f85b79c9-b53c-4521-af58-09e232bc5b11" providerId="ADAL" clId="{6E9E775F-8BCD-445A-85F2-3DF07FF34882}" dt="2025-08-30T16:54:04.840" v="1522" actId="207"/>
          <ac:spMkLst>
            <pc:docMk/>
            <pc:sldMk cId="1768465519" sldId="267"/>
            <ac:spMk id="12" creationId="{E775AD94-4B09-5317-D0C4-32953284FEBD}"/>
          </ac:spMkLst>
        </pc:spChg>
        <pc:spChg chg="add mod topLvl">
          <ac:chgData name="Claudio Sepulveda" userId="f85b79c9-b53c-4521-af58-09e232bc5b11" providerId="ADAL" clId="{6E9E775F-8BCD-445A-85F2-3DF07FF34882}" dt="2025-08-30T16:54:04.840" v="1522" actId="207"/>
          <ac:spMkLst>
            <pc:docMk/>
            <pc:sldMk cId="1768465519" sldId="267"/>
            <ac:spMk id="14" creationId="{4027F36B-2688-9554-1D6B-BAA5B31297DD}"/>
          </ac:spMkLst>
        </pc:spChg>
        <pc:spChg chg="add mod topLvl">
          <ac:chgData name="Claudio Sepulveda" userId="f85b79c9-b53c-4521-af58-09e232bc5b11" providerId="ADAL" clId="{6E9E775F-8BCD-445A-85F2-3DF07FF34882}" dt="2025-08-30T16:54:15.711" v="1523" actId="207"/>
          <ac:spMkLst>
            <pc:docMk/>
            <pc:sldMk cId="1768465519" sldId="267"/>
            <ac:spMk id="15" creationId="{91C0DCDE-4FD8-A54D-2760-404EE7D692E5}"/>
          </ac:spMkLst>
        </pc:spChg>
        <pc:spChg chg="add mod topLvl">
          <ac:chgData name="Claudio Sepulveda" userId="f85b79c9-b53c-4521-af58-09e232bc5b11" providerId="ADAL" clId="{6E9E775F-8BCD-445A-85F2-3DF07FF34882}" dt="2025-08-30T16:54:15.711" v="1523" actId="207"/>
          <ac:spMkLst>
            <pc:docMk/>
            <pc:sldMk cId="1768465519" sldId="267"/>
            <ac:spMk id="16" creationId="{218E86CD-F711-6702-03DB-1B2FD17F9343}"/>
          </ac:spMkLst>
        </pc:spChg>
        <pc:spChg chg="add mod topLvl">
          <ac:chgData name="Claudio Sepulveda" userId="f85b79c9-b53c-4521-af58-09e232bc5b11" providerId="ADAL" clId="{6E9E775F-8BCD-445A-85F2-3DF07FF34882}" dt="2025-08-30T16:54:04.840" v="1522" actId="207"/>
          <ac:spMkLst>
            <pc:docMk/>
            <pc:sldMk cId="1768465519" sldId="267"/>
            <ac:spMk id="17" creationId="{A1857A30-B6BB-FA7B-E8D8-EAFFB4235AB0}"/>
          </ac:spMkLst>
        </pc:spChg>
        <pc:spChg chg="add mod topLvl">
          <ac:chgData name="Claudio Sepulveda" userId="f85b79c9-b53c-4521-af58-09e232bc5b11" providerId="ADAL" clId="{6E9E775F-8BCD-445A-85F2-3DF07FF34882}" dt="2025-08-30T16:54:04.840" v="1522" actId="207"/>
          <ac:spMkLst>
            <pc:docMk/>
            <pc:sldMk cId="1768465519" sldId="267"/>
            <ac:spMk id="19" creationId="{A0396F45-0380-D646-2A80-8C9A560DCFC3}"/>
          </ac:spMkLst>
        </pc:spChg>
        <pc:spChg chg="mod">
          <ac:chgData name="Claudio Sepulveda" userId="f85b79c9-b53c-4521-af58-09e232bc5b11" providerId="ADAL" clId="{6E9E775F-8BCD-445A-85F2-3DF07FF34882}" dt="2025-08-30T16:54:20.780" v="1524" actId="207"/>
          <ac:spMkLst>
            <pc:docMk/>
            <pc:sldMk cId="1768465519" sldId="267"/>
            <ac:spMk id="20" creationId="{8A51CD30-E3D3-4FF3-6E81-AD7A680EC274}"/>
          </ac:spMkLst>
        </pc:spChg>
        <pc:spChg chg="mod">
          <ac:chgData name="Claudio Sepulveda" userId="f85b79c9-b53c-4521-af58-09e232bc5b11" providerId="ADAL" clId="{6E9E775F-8BCD-445A-85F2-3DF07FF34882}" dt="2025-08-30T16:54:20.780" v="1524" actId="207"/>
          <ac:spMkLst>
            <pc:docMk/>
            <pc:sldMk cId="1768465519" sldId="267"/>
            <ac:spMk id="21" creationId="{991AF708-E351-3CAB-FD65-E2A23B5BE8C8}"/>
          </ac:spMkLst>
        </pc:spChg>
        <pc:spChg chg="add mod topLvl">
          <ac:chgData name="Claudio Sepulveda" userId="f85b79c9-b53c-4521-af58-09e232bc5b11" providerId="ADAL" clId="{6E9E775F-8BCD-445A-85F2-3DF07FF34882}" dt="2025-08-30T16:53:28.245" v="1519" actId="165"/>
          <ac:spMkLst>
            <pc:docMk/>
            <pc:sldMk cId="1768465519" sldId="267"/>
            <ac:spMk id="22" creationId="{0C1AF973-1803-C2A3-0253-9878D988BEB7}"/>
          </ac:spMkLst>
        </pc:spChg>
        <pc:spChg chg="add del mod">
          <ac:chgData name="Claudio Sepulveda" userId="f85b79c9-b53c-4521-af58-09e232bc5b11" providerId="ADAL" clId="{6E9E775F-8BCD-445A-85F2-3DF07FF34882}" dt="2025-08-30T16:53:22.289" v="1518" actId="478"/>
          <ac:spMkLst>
            <pc:docMk/>
            <pc:sldMk cId="1768465519" sldId="267"/>
            <ac:spMk id="28" creationId="{2EF794F9-08BF-7A60-1C5D-15E337F5E29C}"/>
          </ac:spMkLst>
        </pc:spChg>
        <pc:grpChg chg="mod">
          <ac:chgData name="Claudio Sepulveda" userId="f85b79c9-b53c-4521-af58-09e232bc5b11" providerId="ADAL" clId="{6E9E775F-8BCD-445A-85F2-3DF07FF34882}" dt="2025-08-30T16:53:12.696" v="1517" actId="1076"/>
          <ac:grpSpMkLst>
            <pc:docMk/>
            <pc:sldMk cId="1768465519" sldId="267"/>
            <ac:grpSpMk id="29" creationId="{CB8A544E-937D-59A0-53F0-4C44392ED1BE}"/>
          </ac:grpSpMkLst>
        </pc:grpChg>
        <pc:cxnChg chg="del">
          <ac:chgData name="Claudio Sepulveda" userId="f85b79c9-b53c-4521-af58-09e232bc5b11" providerId="ADAL" clId="{6E9E775F-8BCD-445A-85F2-3DF07FF34882}" dt="2025-08-30T16:53:31.695" v="1520" actId="478"/>
          <ac:cxnSpMkLst>
            <pc:docMk/>
            <pc:sldMk cId="1768465519" sldId="267"/>
            <ac:cxnSpMk id="27" creationId="{ABA5870F-1951-413B-EA72-91B630441C33}"/>
          </ac:cxnSpMkLst>
        </pc:cxnChg>
      </pc:sldChg>
      <pc:sldChg chg="addSp modSp add mod modAnim">
        <pc:chgData name="Claudio Sepulveda" userId="f85b79c9-b53c-4521-af58-09e232bc5b11" providerId="ADAL" clId="{6E9E775F-8BCD-445A-85F2-3DF07FF34882}" dt="2025-08-31T02:23:53.648" v="2002" actId="20577"/>
        <pc:sldMkLst>
          <pc:docMk/>
          <pc:sldMk cId="3762669619" sldId="268"/>
        </pc:sldMkLst>
        <pc:spChg chg="mod">
          <ac:chgData name="Claudio Sepulveda" userId="f85b79c9-b53c-4521-af58-09e232bc5b11" providerId="ADAL" clId="{6E9E775F-8BCD-445A-85F2-3DF07FF34882}" dt="2025-08-31T02:20:05.348" v="1779" actId="1076"/>
          <ac:spMkLst>
            <pc:docMk/>
            <pc:sldMk cId="3762669619" sldId="268"/>
            <ac:spMk id="5" creationId="{3DA4C5D3-499A-10D9-E0E1-7C434B24BD7A}"/>
          </ac:spMkLst>
        </pc:spChg>
        <pc:spChg chg="mod">
          <ac:chgData name="Claudio Sepulveda" userId="f85b79c9-b53c-4521-af58-09e232bc5b11" providerId="ADAL" clId="{6E9E775F-8BCD-445A-85F2-3DF07FF34882}" dt="2025-08-31T02:23:53.648" v="2002" actId="20577"/>
          <ac:spMkLst>
            <pc:docMk/>
            <pc:sldMk cId="3762669619" sldId="268"/>
            <ac:spMk id="6" creationId="{E2B57A64-7708-922F-4156-2F9EF03674C0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10" creationId="{C044D6B7-2C8E-8653-3EC2-9607DD2E79C6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11" creationId="{C9D455B7-8DA7-AEED-40EA-0C599E8FFA59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15" creationId="{CF06FCD0-EA66-D1AB-DC4B-A02D44B28A69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16" creationId="{4BE53C7A-9002-9B90-3FD8-D709B719B83C}"/>
          </ac:spMkLst>
        </pc:spChg>
        <pc:spChg chg="mod">
          <ac:chgData name="Claudio Sepulveda" userId="f85b79c9-b53c-4521-af58-09e232bc5b11" providerId="ADAL" clId="{6E9E775F-8BCD-445A-85F2-3DF07FF34882}" dt="2025-08-30T16:56:53.572" v="1592" actId="1076"/>
          <ac:spMkLst>
            <pc:docMk/>
            <pc:sldMk cId="3762669619" sldId="268"/>
            <ac:spMk id="17" creationId="{89890733-6B94-536A-A99D-C93364D7F7D0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20" creationId="{004B1476-FFD5-6163-D57A-8559503F2D97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21" creationId="{1E797B74-BF62-4F2A-F9E7-0896C5299021}"/>
          </ac:spMkLst>
        </pc:spChg>
        <pc:spChg chg="mod">
          <ac:chgData name="Claudio Sepulveda" userId="f85b79c9-b53c-4521-af58-09e232bc5b11" providerId="ADAL" clId="{6E9E775F-8BCD-445A-85F2-3DF07FF34882}" dt="2025-08-30T16:55:30.919" v="1526" actId="164"/>
          <ac:spMkLst>
            <pc:docMk/>
            <pc:sldMk cId="3762669619" sldId="268"/>
            <ac:spMk id="22" creationId="{C6CC06D2-BE41-CF8E-2A32-D014D4D77422}"/>
          </ac:spMkLst>
        </pc:spChg>
        <pc:spChg chg="mod">
          <ac:chgData name="Claudio Sepulveda" userId="f85b79c9-b53c-4521-af58-09e232bc5b11" providerId="ADAL" clId="{6E9E775F-8BCD-445A-85F2-3DF07FF34882}" dt="2025-08-30T17:02:03.107" v="1730" actId="1036"/>
          <ac:spMkLst>
            <pc:docMk/>
            <pc:sldMk cId="3762669619" sldId="268"/>
            <ac:spMk id="23" creationId="{CA3763FC-1D73-6E8E-5C1F-E38876F3EE8A}"/>
          </ac:spMkLst>
        </pc:spChg>
        <pc:spChg chg="mod">
          <ac:chgData name="Claudio Sepulveda" userId="f85b79c9-b53c-4521-af58-09e232bc5b11" providerId="ADAL" clId="{6E9E775F-8BCD-445A-85F2-3DF07FF34882}" dt="2025-08-30T17:01:09.430" v="1727" actId="688"/>
          <ac:spMkLst>
            <pc:docMk/>
            <pc:sldMk cId="3762669619" sldId="268"/>
            <ac:spMk id="24" creationId="{7465BF78-15D9-0185-9343-D62DAE7666CB}"/>
          </ac:spMkLst>
        </pc:spChg>
        <pc:spChg chg="mod">
          <ac:chgData name="Claudio Sepulveda" userId="f85b79c9-b53c-4521-af58-09e232bc5b11" providerId="ADAL" clId="{6E9E775F-8BCD-445A-85F2-3DF07FF34882}" dt="2025-08-30T17:00:51.671" v="1673" actId="688"/>
          <ac:spMkLst>
            <pc:docMk/>
            <pc:sldMk cId="3762669619" sldId="268"/>
            <ac:spMk id="26" creationId="{3CCE5073-32C5-A44E-F54D-C8681FC02D81}"/>
          </ac:spMkLst>
        </pc:spChg>
        <pc:spChg chg="add mod">
          <ac:chgData name="Claudio Sepulveda" userId="f85b79c9-b53c-4521-af58-09e232bc5b11" providerId="ADAL" clId="{6E9E775F-8BCD-445A-85F2-3DF07FF34882}" dt="2025-08-31T02:20:10.032" v="1780" actId="1076"/>
          <ac:spMkLst>
            <pc:docMk/>
            <pc:sldMk cId="3762669619" sldId="268"/>
            <ac:spMk id="28" creationId="{6DE165D2-4B46-69CF-B47D-00480DBE0F91}"/>
          </ac:spMkLst>
        </pc:spChg>
        <pc:spChg chg="add mod">
          <ac:chgData name="Claudio Sepulveda" userId="f85b79c9-b53c-4521-af58-09e232bc5b11" providerId="ADAL" clId="{6E9E775F-8BCD-445A-85F2-3DF07FF34882}" dt="2025-08-31T02:20:26.775" v="1785"/>
          <ac:spMkLst>
            <pc:docMk/>
            <pc:sldMk cId="3762669619" sldId="268"/>
            <ac:spMk id="29" creationId="{FA9B6EA7-AF0E-0C17-4C08-132E640DAE3E}"/>
          </ac:spMkLst>
        </pc:spChg>
        <pc:spChg chg="add mod">
          <ac:chgData name="Claudio Sepulveda" userId="f85b79c9-b53c-4521-af58-09e232bc5b11" providerId="ADAL" clId="{6E9E775F-8BCD-445A-85F2-3DF07FF34882}" dt="2025-08-31T02:20:44.662" v="1795" actId="1076"/>
          <ac:spMkLst>
            <pc:docMk/>
            <pc:sldMk cId="3762669619" sldId="268"/>
            <ac:spMk id="30" creationId="{2B85E1F9-48E4-6ED2-FB95-DE06F27ADC58}"/>
          </ac:spMkLst>
        </pc:spChg>
        <pc:spChg chg="add mod">
          <ac:chgData name="Claudio Sepulveda" userId="f85b79c9-b53c-4521-af58-09e232bc5b11" providerId="ADAL" clId="{6E9E775F-8BCD-445A-85F2-3DF07FF34882}" dt="2025-08-31T02:20:50.930" v="1797" actId="1076"/>
          <ac:spMkLst>
            <pc:docMk/>
            <pc:sldMk cId="3762669619" sldId="268"/>
            <ac:spMk id="31" creationId="{B88653C4-D92D-2E09-1B40-BCFC28FC86DC}"/>
          </ac:spMkLst>
        </pc:spChg>
        <pc:grpChg chg="add mod">
          <ac:chgData name="Claudio Sepulveda" userId="f85b79c9-b53c-4521-af58-09e232bc5b11" providerId="ADAL" clId="{6E9E775F-8BCD-445A-85F2-3DF07FF34882}" dt="2025-08-30T16:59:57.687" v="1637" actId="1037"/>
          <ac:grpSpMkLst>
            <pc:docMk/>
            <pc:sldMk cId="3762669619" sldId="268"/>
            <ac:grpSpMk id="27" creationId="{99E7AA0E-2D5C-758D-E476-E98C3D5EA4CF}"/>
          </ac:grpSpMkLst>
        </pc:grpChg>
      </pc:sldChg>
      <pc:sldChg chg="addSp modSp add mod modTransition">
        <pc:chgData name="Claudio Sepulveda" userId="f85b79c9-b53c-4521-af58-09e232bc5b11" providerId="ADAL" clId="{6E9E775F-8BCD-445A-85F2-3DF07FF34882}" dt="2025-08-31T02:24:05.154" v="2003"/>
        <pc:sldMkLst>
          <pc:docMk/>
          <pc:sldMk cId="2785937587" sldId="269"/>
        </pc:sldMkLst>
        <pc:spChg chg="mod">
          <ac:chgData name="Claudio Sepulveda" userId="f85b79c9-b53c-4521-af58-09e232bc5b11" providerId="ADAL" clId="{6E9E775F-8BCD-445A-85F2-3DF07FF34882}" dt="2025-08-31T02:24:05.154" v="2003"/>
          <ac:spMkLst>
            <pc:docMk/>
            <pc:sldMk cId="2785937587" sldId="269"/>
            <ac:spMk id="6" creationId="{6C03536E-AFC5-1B35-A704-C0E1ED1C0E3E}"/>
          </ac:spMkLst>
        </pc:spChg>
        <pc:spChg chg="mod">
          <ac:chgData name="Claudio Sepulveda" userId="f85b79c9-b53c-4521-af58-09e232bc5b11" providerId="ADAL" clId="{6E9E775F-8BCD-445A-85F2-3DF07FF34882}" dt="2025-08-30T16:58:14.817" v="1601" actId="14100"/>
          <ac:spMkLst>
            <pc:docMk/>
            <pc:sldMk cId="2785937587" sldId="269"/>
            <ac:spMk id="23" creationId="{761442EF-7BDA-503F-D45F-794DEC4CB083}"/>
          </ac:spMkLst>
        </pc:spChg>
        <pc:spChg chg="add mod">
          <ac:chgData name="Claudio Sepulveda" userId="f85b79c9-b53c-4521-af58-09e232bc5b11" providerId="ADAL" clId="{6E9E775F-8BCD-445A-85F2-3DF07FF34882}" dt="2025-08-31T02:21:07.421" v="1798"/>
          <ac:spMkLst>
            <pc:docMk/>
            <pc:sldMk cId="2785937587" sldId="269"/>
            <ac:spMk id="28" creationId="{E3690F5C-EB9A-2FF7-E45F-064A26DA8999}"/>
          </ac:spMkLst>
        </pc:spChg>
        <pc:spChg chg="add mod">
          <ac:chgData name="Claudio Sepulveda" userId="f85b79c9-b53c-4521-af58-09e232bc5b11" providerId="ADAL" clId="{6E9E775F-8BCD-445A-85F2-3DF07FF34882}" dt="2025-08-31T02:21:07.421" v="1798"/>
          <ac:spMkLst>
            <pc:docMk/>
            <pc:sldMk cId="2785937587" sldId="269"/>
            <ac:spMk id="29" creationId="{E1626184-FBFF-FAB3-6097-783F9B9441C0}"/>
          </ac:spMkLst>
        </pc:spChg>
        <pc:spChg chg="add mod">
          <ac:chgData name="Claudio Sepulveda" userId="f85b79c9-b53c-4521-af58-09e232bc5b11" providerId="ADAL" clId="{6E9E775F-8BCD-445A-85F2-3DF07FF34882}" dt="2025-08-31T02:21:07.421" v="1798"/>
          <ac:spMkLst>
            <pc:docMk/>
            <pc:sldMk cId="2785937587" sldId="269"/>
            <ac:spMk id="30" creationId="{6D7B98F9-510F-EB0D-9B3E-8DF2E91501F9}"/>
          </ac:spMkLst>
        </pc:spChg>
        <pc:spChg chg="add mod">
          <ac:chgData name="Claudio Sepulveda" userId="f85b79c9-b53c-4521-af58-09e232bc5b11" providerId="ADAL" clId="{6E9E775F-8BCD-445A-85F2-3DF07FF34882}" dt="2025-08-31T02:21:07.421" v="1798"/>
          <ac:spMkLst>
            <pc:docMk/>
            <pc:sldMk cId="2785937587" sldId="269"/>
            <ac:spMk id="31" creationId="{DB0E3609-AE89-8AC0-F504-BF74B721942A}"/>
          </ac:spMkLst>
        </pc:spChg>
      </pc:sldChg>
      <pc:sldChg chg="addSp delSp modSp add mod modTransition delAnim modAnim">
        <pc:chgData name="Claudio Sepulveda" userId="f85b79c9-b53c-4521-af58-09e232bc5b11" providerId="ADAL" clId="{6E9E775F-8BCD-445A-85F2-3DF07FF34882}" dt="2025-08-31T02:28:24.223" v="2119" actId="166"/>
        <pc:sldMkLst>
          <pc:docMk/>
          <pc:sldMk cId="4044303964" sldId="270"/>
        </pc:sldMkLst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3" creationId="{8EC1585F-EFA4-30DB-0598-705CEC5BFE60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4" creationId="{FFA2996B-EA7F-0094-EE12-4C33B747C0E1}"/>
          </ac:spMkLst>
        </pc:spChg>
        <pc:spChg chg="mod">
          <ac:chgData name="Claudio Sepulveda" userId="f85b79c9-b53c-4521-af58-09e232bc5b11" providerId="ADAL" clId="{6E9E775F-8BCD-445A-85F2-3DF07FF34882}" dt="2025-08-31T02:26:03.364" v="2101" actId="20577"/>
          <ac:spMkLst>
            <pc:docMk/>
            <pc:sldMk cId="4044303964" sldId="270"/>
            <ac:spMk id="6" creationId="{D5DCD077-A71A-892B-6F29-A27CC5F4FC6C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12" creationId="{350507F3-885B-1DCC-CB32-19E3C837169F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13" creationId="{685A01C3-D472-D599-9681-85F64BAFFB27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14" creationId="{F092BD1E-94B2-445F-A182-27A173B29CD9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17" creationId="{90CC8D48-C56C-9783-5D4B-14FD46F8554F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18" creationId="{61BD3650-7B5C-FA58-1D79-5AC9B74F0353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26" creationId="{A6C290C8-3D5D-BFE2-8B68-D66139936B4E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28" creationId="{E83DDCB8-DA93-733D-25C8-7F4BF3081C43}"/>
          </ac:spMkLst>
        </pc:spChg>
        <pc:spChg chg="del">
          <ac:chgData name="Claudio Sepulveda" userId="f85b79c9-b53c-4521-af58-09e232bc5b11" providerId="ADAL" clId="{6E9E775F-8BCD-445A-85F2-3DF07FF34882}" dt="2025-08-31T02:26:21.865" v="2102" actId="478"/>
          <ac:spMkLst>
            <pc:docMk/>
            <pc:sldMk cId="4044303964" sldId="270"/>
            <ac:spMk id="30" creationId="{B66CEDEB-46E4-367A-27FB-44ADBB60868C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32" creationId="{265B9418-C88C-19EB-F3D4-F20E7DB23BE5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33" creationId="{BE6759EF-6D39-6557-FA6A-6B7C6D1786D9}"/>
          </ac:spMkLst>
        </pc:spChg>
        <pc:spChg chg="mod">
          <ac:chgData name="Claudio Sepulveda" userId="f85b79c9-b53c-4521-af58-09e232bc5b11" providerId="ADAL" clId="{6E9E775F-8BCD-445A-85F2-3DF07FF34882}" dt="2025-08-31T02:27:08.166" v="2109" actId="1076"/>
          <ac:spMkLst>
            <pc:docMk/>
            <pc:sldMk cId="4044303964" sldId="270"/>
            <ac:spMk id="34" creationId="{AF2F9CBF-C555-A2AE-3E53-6B0E1B8F3414}"/>
          </ac:spMkLst>
        </pc:spChg>
        <pc:spChg chg="add mod">
          <ac:chgData name="Claudio Sepulveda" userId="f85b79c9-b53c-4521-af58-09e232bc5b11" providerId="ADAL" clId="{6E9E775F-8BCD-445A-85F2-3DF07FF34882}" dt="2025-08-31T02:26:22.990" v="2103"/>
          <ac:spMkLst>
            <pc:docMk/>
            <pc:sldMk cId="4044303964" sldId="270"/>
            <ac:spMk id="35" creationId="{4A61899D-7429-AABA-16D1-61FBE8ACC0D4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38" creationId="{1004BBE4-C520-149D-D7F5-95F06ED6EAD2}"/>
          </ac:spMkLst>
        </pc:spChg>
        <pc:spChg chg="add del mod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40" creationId="{021933D6-8D7D-E291-DD56-8E70CC97FCE4}"/>
          </ac:spMkLst>
        </pc:spChg>
        <pc:spChg chg="add del mod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41" creationId="{BD872EDF-C9F8-4111-3AF5-8E59D9EE0679}"/>
          </ac:spMkLst>
        </pc:spChg>
        <pc:spChg chg="add mod">
          <ac:chgData name="Claudio Sepulveda" userId="f85b79c9-b53c-4521-af58-09e232bc5b11" providerId="ADAL" clId="{6E9E775F-8BCD-445A-85F2-3DF07FF34882}" dt="2025-08-31T02:26:22.990" v="2103"/>
          <ac:spMkLst>
            <pc:docMk/>
            <pc:sldMk cId="4044303964" sldId="270"/>
            <ac:spMk id="42" creationId="{AF12C24D-BBD0-4333-1459-705378ABF63A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43" creationId="{F9113BA0-54CF-0255-B87F-53472999138B}"/>
          </ac:spMkLst>
        </pc:spChg>
        <pc:spChg chg="mod topLvl">
          <ac:chgData name="Claudio Sepulveda" userId="f85b79c9-b53c-4521-af58-09e232bc5b11" providerId="ADAL" clId="{6E9E775F-8BCD-445A-85F2-3DF07FF34882}" dt="2025-08-31T02:27:06.997" v="2108" actId="165"/>
          <ac:spMkLst>
            <pc:docMk/>
            <pc:sldMk cId="4044303964" sldId="270"/>
            <ac:spMk id="45" creationId="{D33113C2-7B52-B4FD-1A54-8DC3840F7EF6}"/>
          </ac:spMkLst>
        </pc:spChg>
        <pc:spChg chg="mod topLvl">
          <ac:chgData name="Claudio Sepulveda" userId="f85b79c9-b53c-4521-af58-09e232bc5b11" providerId="ADAL" clId="{6E9E775F-8BCD-445A-85F2-3DF07FF34882}" dt="2025-08-31T02:27:06.997" v="2108" actId="165"/>
          <ac:spMkLst>
            <pc:docMk/>
            <pc:sldMk cId="4044303964" sldId="270"/>
            <ac:spMk id="46" creationId="{6763C1CA-CC2F-742A-7C4E-9453090E6C5E}"/>
          </ac:spMkLst>
        </pc:spChg>
        <pc:spChg chg="del mod topLvl">
          <ac:chgData name="Claudio Sepulveda" userId="f85b79c9-b53c-4521-af58-09e232bc5b11" providerId="ADAL" clId="{6E9E775F-8BCD-445A-85F2-3DF07FF34882}" dt="2025-08-31T02:27:41.794" v="2113" actId="478"/>
          <ac:spMkLst>
            <pc:docMk/>
            <pc:sldMk cId="4044303964" sldId="270"/>
            <ac:spMk id="47" creationId="{043AB79E-5FF0-B593-997E-8FCA60EA0120}"/>
          </ac:spMkLst>
        </pc:spChg>
        <pc:spChg chg="del mod topLvl">
          <ac:chgData name="Claudio Sepulveda" userId="f85b79c9-b53c-4521-af58-09e232bc5b11" providerId="ADAL" clId="{6E9E775F-8BCD-445A-85F2-3DF07FF34882}" dt="2025-08-31T02:27:41.794" v="2113" actId="478"/>
          <ac:spMkLst>
            <pc:docMk/>
            <pc:sldMk cId="4044303964" sldId="270"/>
            <ac:spMk id="48" creationId="{B2D4889B-D61C-5F3B-7F0F-D106C2088EBF}"/>
          </ac:spMkLst>
        </pc:spChg>
        <pc:spChg chg="del mod topLvl">
          <ac:chgData name="Claudio Sepulveda" userId="f85b79c9-b53c-4521-af58-09e232bc5b11" providerId="ADAL" clId="{6E9E775F-8BCD-445A-85F2-3DF07FF34882}" dt="2025-08-31T02:27:41.794" v="2113" actId="478"/>
          <ac:spMkLst>
            <pc:docMk/>
            <pc:sldMk cId="4044303964" sldId="270"/>
            <ac:spMk id="49" creationId="{2294A3B7-EC83-1747-6A70-4D8489D9E9F7}"/>
          </ac:spMkLst>
        </pc:spChg>
        <pc:spChg chg="del mod topLvl">
          <ac:chgData name="Claudio Sepulveda" userId="f85b79c9-b53c-4521-af58-09e232bc5b11" providerId="ADAL" clId="{6E9E775F-8BCD-445A-85F2-3DF07FF34882}" dt="2025-08-31T02:27:41.794" v="2113" actId="478"/>
          <ac:spMkLst>
            <pc:docMk/>
            <pc:sldMk cId="4044303964" sldId="270"/>
            <ac:spMk id="50" creationId="{F251B268-E33C-6EDA-474E-8FB0CC3266EA}"/>
          </ac:spMkLst>
        </pc:spChg>
        <pc:spChg chg="mod ord topLvl">
          <ac:chgData name="Claudio Sepulveda" userId="f85b79c9-b53c-4521-af58-09e232bc5b11" providerId="ADAL" clId="{6E9E775F-8BCD-445A-85F2-3DF07FF34882}" dt="2025-08-31T02:28:24.223" v="2119" actId="166"/>
          <ac:spMkLst>
            <pc:docMk/>
            <pc:sldMk cId="4044303964" sldId="270"/>
            <ac:spMk id="51" creationId="{3B559EF3-1A62-9B21-C1CB-9525FF3B3FDE}"/>
          </ac:spMkLst>
        </pc:spChg>
        <pc:spChg chg="mod topLvl">
          <ac:chgData name="Claudio Sepulveda" userId="f85b79c9-b53c-4521-af58-09e232bc5b11" providerId="ADAL" clId="{6E9E775F-8BCD-445A-85F2-3DF07FF34882}" dt="2025-08-31T02:27:06.997" v="2108" actId="165"/>
          <ac:spMkLst>
            <pc:docMk/>
            <pc:sldMk cId="4044303964" sldId="270"/>
            <ac:spMk id="52" creationId="{1FBC5DA5-8DC1-E5BE-E9BF-9FDB06FC0D51}"/>
          </ac:spMkLst>
        </pc:spChg>
        <pc:spChg chg="add del mod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53" creationId="{BF557E83-5ADC-AC93-A102-A66430A8C180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54" creationId="{5B36A697-BE3A-0636-4BE1-FC50294DB1DE}"/>
          </ac:spMkLst>
        </pc:spChg>
        <pc:spChg chg="del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55" creationId="{84EF7F6E-83A8-A4DA-BDD2-E8C2504CACD2}"/>
          </ac:spMkLst>
        </pc:spChg>
        <pc:spChg chg="add del mod">
          <ac:chgData name="Claudio Sepulveda" userId="f85b79c9-b53c-4521-af58-09e232bc5b11" providerId="ADAL" clId="{6E9E775F-8BCD-445A-85F2-3DF07FF34882}" dt="2025-08-31T02:26:45.074" v="2104" actId="478"/>
          <ac:spMkLst>
            <pc:docMk/>
            <pc:sldMk cId="4044303964" sldId="270"/>
            <ac:spMk id="56" creationId="{AD5E886E-CA9D-3E35-F08E-7517C4AB6EA6}"/>
          </ac:spMkLst>
        </pc:spChg>
        <pc:spChg chg="add mod">
          <ac:chgData name="Claudio Sepulveda" userId="f85b79c9-b53c-4521-af58-09e232bc5b11" providerId="ADAL" clId="{6E9E775F-8BCD-445A-85F2-3DF07FF34882}" dt="2025-08-31T02:26:55.058" v="2107" actId="1076"/>
          <ac:spMkLst>
            <pc:docMk/>
            <pc:sldMk cId="4044303964" sldId="270"/>
            <ac:spMk id="60" creationId="{932945B8-8C60-5135-E0C1-9A0CEFC26FA2}"/>
          </ac:spMkLst>
        </pc:spChg>
        <pc:spChg chg="add mod">
          <ac:chgData name="Claudio Sepulveda" userId="f85b79c9-b53c-4521-af58-09e232bc5b11" providerId="ADAL" clId="{6E9E775F-8BCD-445A-85F2-3DF07FF34882}" dt="2025-08-31T02:26:55.058" v="2107" actId="1076"/>
          <ac:spMkLst>
            <pc:docMk/>
            <pc:sldMk cId="4044303964" sldId="270"/>
            <ac:spMk id="61" creationId="{3D78A167-7B3A-9D0D-0C3B-6451CB520241}"/>
          </ac:spMkLst>
        </pc:spChg>
        <pc:spChg chg="add del mod">
          <ac:chgData name="Claudio Sepulveda" userId="f85b79c9-b53c-4521-af58-09e232bc5b11" providerId="ADAL" clId="{6E9E775F-8BCD-445A-85F2-3DF07FF34882}" dt="2025-08-31T02:27:25.183" v="2112" actId="478"/>
          <ac:spMkLst>
            <pc:docMk/>
            <pc:sldMk cId="4044303964" sldId="270"/>
            <ac:spMk id="62" creationId="{74019D94-582B-7ED3-25C5-28D67A79AC1A}"/>
          </ac:spMkLst>
        </pc:spChg>
        <pc:spChg chg="add del mod">
          <ac:chgData name="Claudio Sepulveda" userId="f85b79c9-b53c-4521-af58-09e232bc5b11" providerId="ADAL" clId="{6E9E775F-8BCD-445A-85F2-3DF07FF34882}" dt="2025-08-31T02:27:25.183" v="2112" actId="478"/>
          <ac:spMkLst>
            <pc:docMk/>
            <pc:sldMk cId="4044303964" sldId="270"/>
            <ac:spMk id="63" creationId="{341D5EE6-01CA-A036-7316-CA412B54711C}"/>
          </ac:spMkLst>
        </pc:spChg>
        <pc:spChg chg="add del mod">
          <ac:chgData name="Claudio Sepulveda" userId="f85b79c9-b53c-4521-af58-09e232bc5b11" providerId="ADAL" clId="{6E9E775F-8BCD-445A-85F2-3DF07FF34882}" dt="2025-08-31T02:27:25.183" v="2112" actId="478"/>
          <ac:spMkLst>
            <pc:docMk/>
            <pc:sldMk cId="4044303964" sldId="270"/>
            <ac:spMk id="65" creationId="{722ACC1E-8F46-465D-4815-BCA9C8F290CF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66" creationId="{294B9783-6CC0-CDEF-5B85-1C2C001C4033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67" creationId="{7E821EEA-CB8E-92B0-D0CA-87D6A2439ECE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68" creationId="{86220D61-60DB-D4C1-8E76-304621DBA3B5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69" creationId="{78EDB738-A931-1B40-8DCF-A3C868C2BEC6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70" creationId="{0E3A6845-13CE-503D-3EA1-CB12692F1729}"/>
          </ac:spMkLst>
        </pc:spChg>
        <pc:spChg chg="add mod">
          <ac:chgData name="Claudio Sepulveda" userId="f85b79c9-b53c-4521-af58-09e232bc5b11" providerId="ADAL" clId="{6E9E775F-8BCD-445A-85F2-3DF07FF34882}" dt="2025-08-31T02:28:21.419" v="2118" actId="1076"/>
          <ac:spMkLst>
            <pc:docMk/>
            <pc:sldMk cId="4044303964" sldId="270"/>
            <ac:spMk id="71" creationId="{3E91D03D-8564-5F8E-2581-112DB4C74BB3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2" creationId="{56FFB777-2CC1-7BA9-2E9C-2D90D78723F7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3" creationId="{132C0E7A-AA1F-32F5-3FD0-EC7812FDBC88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4" creationId="{278E7508-273F-ACE0-F5F7-20A7C786A59E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5" creationId="{B44C73B2-51CF-7B09-ACAA-0718AAA43149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6" creationId="{E9B806D2-57A2-8138-7320-F0B36BEBFF2F}"/>
          </ac:spMkLst>
        </pc:spChg>
        <pc:spChg chg="add mod">
          <ac:chgData name="Claudio Sepulveda" userId="f85b79c9-b53c-4521-af58-09e232bc5b11" providerId="ADAL" clId="{6E9E775F-8BCD-445A-85F2-3DF07FF34882}" dt="2025-08-31T02:28:12.123" v="2117" actId="1076"/>
          <ac:spMkLst>
            <pc:docMk/>
            <pc:sldMk cId="4044303964" sldId="270"/>
            <ac:spMk id="77" creationId="{196B6937-4C9C-FFAA-B38C-FA73D9227342}"/>
          </ac:spMkLst>
        </pc:spChg>
        <pc:grpChg chg="del">
          <ac:chgData name="Claudio Sepulveda" userId="f85b79c9-b53c-4521-af58-09e232bc5b11" providerId="ADAL" clId="{6E9E775F-8BCD-445A-85F2-3DF07FF34882}" dt="2025-08-31T02:27:06.997" v="2108" actId="165"/>
          <ac:grpSpMkLst>
            <pc:docMk/>
            <pc:sldMk cId="4044303964" sldId="270"/>
            <ac:grpSpMk id="44" creationId="{24EEA3BF-D7E1-B883-F7C9-7E58885FD48C}"/>
          </ac:grpSpMkLst>
        </pc:grpChg>
      </pc:sldChg>
      <pc:sldChg chg="addSp modSp add mod modTransition">
        <pc:chgData name="Claudio Sepulveda" userId="f85b79c9-b53c-4521-af58-09e232bc5b11" providerId="ADAL" clId="{6E9E775F-8BCD-445A-85F2-3DF07FF34882}" dt="2025-08-31T02:39:07.141" v="2294" actId="1035"/>
        <pc:sldMkLst>
          <pc:docMk/>
          <pc:sldMk cId="1023380885" sldId="271"/>
        </pc:sldMkLst>
        <pc:spChg chg="add mod">
          <ac:chgData name="Claudio Sepulveda" userId="f85b79c9-b53c-4521-af58-09e232bc5b11" providerId="ADAL" clId="{6E9E775F-8BCD-445A-85F2-3DF07FF34882}" dt="2025-08-31T02:35:35.827" v="2226" actId="14100"/>
          <ac:spMkLst>
            <pc:docMk/>
            <pc:sldMk cId="1023380885" sldId="271"/>
            <ac:spMk id="3" creationId="{10381913-D764-C283-9E52-C2F8D861CBFB}"/>
          </ac:spMkLst>
        </pc:spChg>
        <pc:spChg chg="add mod">
          <ac:chgData name="Claudio Sepulveda" userId="f85b79c9-b53c-4521-af58-09e232bc5b11" providerId="ADAL" clId="{6E9E775F-8BCD-445A-85F2-3DF07FF34882}" dt="2025-08-31T02:39:07.141" v="2294" actId="1035"/>
          <ac:spMkLst>
            <pc:docMk/>
            <pc:sldMk cId="1023380885" sldId="271"/>
            <ac:spMk id="4" creationId="{B5B951B6-A2B1-5377-E02A-3C4D5FD3219D}"/>
          </ac:spMkLst>
        </pc:spChg>
        <pc:spChg chg="mod">
          <ac:chgData name="Claudio Sepulveda" userId="f85b79c9-b53c-4521-af58-09e232bc5b11" providerId="ADAL" clId="{6E9E775F-8BCD-445A-85F2-3DF07FF34882}" dt="2025-08-31T02:32:24.021" v="2193" actId="207"/>
          <ac:spMkLst>
            <pc:docMk/>
            <pc:sldMk cId="1023380885" sldId="271"/>
            <ac:spMk id="51" creationId="{B57316C1-758A-46CF-7497-C9DB767C85C5}"/>
          </ac:spMkLst>
        </pc:spChg>
        <pc:spChg chg="mod ord">
          <ac:chgData name="Claudio Sepulveda" userId="f85b79c9-b53c-4521-af58-09e232bc5b11" providerId="ADAL" clId="{6E9E775F-8BCD-445A-85F2-3DF07FF34882}" dt="2025-08-31T02:35:54.486" v="2252" actId="1035"/>
          <ac:spMkLst>
            <pc:docMk/>
            <pc:sldMk cId="1023380885" sldId="271"/>
            <ac:spMk id="69" creationId="{153DD0EB-561E-0A70-B6FE-A153C52EE1BC}"/>
          </ac:spMkLst>
        </pc:spChg>
        <pc:spChg chg="mod ord">
          <ac:chgData name="Claudio Sepulveda" userId="f85b79c9-b53c-4521-af58-09e232bc5b11" providerId="ADAL" clId="{6E9E775F-8BCD-445A-85F2-3DF07FF34882}" dt="2025-08-31T02:35:54.486" v="2252" actId="1035"/>
          <ac:spMkLst>
            <pc:docMk/>
            <pc:sldMk cId="1023380885" sldId="271"/>
            <ac:spMk id="70" creationId="{17C9565B-1E80-3D30-6B42-E8A963EC18F3}"/>
          </ac:spMkLst>
        </pc:spChg>
      </pc:sldChg>
      <pc:sldChg chg="addSp delSp modSp add mod modTransition">
        <pc:chgData name="Claudio Sepulveda" userId="f85b79c9-b53c-4521-af58-09e232bc5b11" providerId="ADAL" clId="{6E9E775F-8BCD-445A-85F2-3DF07FF34882}" dt="2025-08-31T04:10:29.776" v="3972" actId="1076"/>
        <pc:sldMkLst>
          <pc:docMk/>
          <pc:sldMk cId="2822270062" sldId="272"/>
        </pc:sldMkLst>
        <pc:spChg chg="mod">
          <ac:chgData name="Claudio Sepulveda" userId="f85b79c9-b53c-4521-af58-09e232bc5b11" providerId="ADAL" clId="{6E9E775F-8BCD-445A-85F2-3DF07FF34882}" dt="2025-08-31T02:54:08.816" v="2341" actId="20577"/>
          <ac:spMkLst>
            <pc:docMk/>
            <pc:sldMk cId="2822270062" sldId="272"/>
            <ac:spMk id="2" creationId="{091AA72C-90B7-3F6B-A1CA-2E6D24975A81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3" creationId="{E8C5C157-ABFE-A9CE-186D-DD56E18D7279}"/>
          </ac:spMkLst>
        </pc:spChg>
        <pc:spChg chg="mod">
          <ac:chgData name="Claudio Sepulveda" userId="f85b79c9-b53c-4521-af58-09e232bc5b11" providerId="ADAL" clId="{6E9E775F-8BCD-445A-85F2-3DF07FF34882}" dt="2025-08-31T02:56:06.465" v="2527" actId="20577"/>
          <ac:spMkLst>
            <pc:docMk/>
            <pc:sldMk cId="2822270062" sldId="272"/>
            <ac:spMk id="6" creationId="{4946D4DC-ABF8-B645-5272-5C6FEF57A079}"/>
          </ac:spMkLst>
        </pc:spChg>
        <pc:spChg chg="add mod">
          <ac:chgData name="Claudio Sepulveda" userId="f85b79c9-b53c-4521-af58-09e232bc5b11" providerId="ADAL" clId="{6E9E775F-8BCD-445A-85F2-3DF07FF34882}" dt="2025-08-31T04:10:29.776" v="3972" actId="1076"/>
          <ac:spMkLst>
            <pc:docMk/>
            <pc:sldMk cId="2822270062" sldId="272"/>
            <ac:spMk id="10" creationId="{80261403-F326-9522-1E5E-ED8A1405FC1F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35" creationId="{0D2E650D-7D2C-6A7E-5C09-DEF000034105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37" creationId="{11809196-8902-9EBE-8886-A5D73CF1ED09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46" creationId="{5E03A07E-53EF-17A4-67EF-BA0725A1BCC7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51" creationId="{999AC2E4-B597-506C-C878-108424F08104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68" creationId="{A3689156-5E5E-43C1-D6A2-C45334526683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70" creationId="{ECDF5C21-BAE4-E6B7-9E1D-48103BACC3B5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71" creationId="{91F325F9-436E-B615-74D6-F2B9D4D34934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73" creationId="{C6BE7F56-0604-6806-B451-03A5F3E64F0B}"/>
          </ac:spMkLst>
        </pc:spChg>
        <pc:spChg chg="del">
          <ac:chgData name="Claudio Sepulveda" userId="f85b79c9-b53c-4521-af58-09e232bc5b11" providerId="ADAL" clId="{6E9E775F-8BCD-445A-85F2-3DF07FF34882}" dt="2025-08-31T02:39:49.818" v="2296" actId="478"/>
          <ac:spMkLst>
            <pc:docMk/>
            <pc:sldMk cId="2822270062" sldId="272"/>
            <ac:spMk id="75" creationId="{00659C91-D265-ED11-113C-9742184F4F25}"/>
          </ac:spMkLst>
        </pc:spChg>
        <pc:picChg chg="add del mod">
          <ac:chgData name="Claudio Sepulveda" userId="f85b79c9-b53c-4521-af58-09e232bc5b11" providerId="ADAL" clId="{6E9E775F-8BCD-445A-85F2-3DF07FF34882}" dt="2025-08-31T02:52:49.898" v="2300" actId="478"/>
          <ac:picMkLst>
            <pc:docMk/>
            <pc:sldMk cId="2822270062" sldId="272"/>
            <ac:picMk id="5" creationId="{C249A512-89CF-0770-91E8-F6EC10DA4B01}"/>
          </ac:picMkLst>
        </pc:picChg>
        <pc:picChg chg="add mod modCrop">
          <ac:chgData name="Claudio Sepulveda" userId="f85b79c9-b53c-4521-af58-09e232bc5b11" providerId="ADAL" clId="{6E9E775F-8BCD-445A-85F2-3DF07FF34882}" dt="2025-08-31T04:10:11.341" v="3960" actId="732"/>
          <ac:picMkLst>
            <pc:docMk/>
            <pc:sldMk cId="2822270062" sldId="272"/>
            <ac:picMk id="8" creationId="{637DE905-7C05-7C20-5528-9AE844FD6593}"/>
          </ac:picMkLst>
        </pc:picChg>
      </pc:sldChg>
      <pc:sldChg chg="addSp delSp modSp add mod modTransition">
        <pc:chgData name="Claudio Sepulveda" userId="f85b79c9-b53c-4521-af58-09e232bc5b11" providerId="ADAL" clId="{6E9E775F-8BCD-445A-85F2-3DF07FF34882}" dt="2025-08-31T03:15:09.250" v="3120"/>
        <pc:sldMkLst>
          <pc:docMk/>
          <pc:sldMk cId="1131111393" sldId="273"/>
        </pc:sldMkLst>
        <pc:spChg chg="mod">
          <ac:chgData name="Claudio Sepulveda" userId="f85b79c9-b53c-4521-af58-09e232bc5b11" providerId="ADAL" clId="{6E9E775F-8BCD-445A-85F2-3DF07FF34882}" dt="2025-08-31T03:03:45.357" v="2655" actId="20577"/>
          <ac:spMkLst>
            <pc:docMk/>
            <pc:sldMk cId="1131111393" sldId="273"/>
            <ac:spMk id="2" creationId="{E27A7C80-EF28-AE03-2A54-D17235820684}"/>
          </ac:spMkLst>
        </pc:spChg>
        <pc:spChg chg="mod">
          <ac:chgData name="Claudio Sepulveda" userId="f85b79c9-b53c-4521-af58-09e232bc5b11" providerId="ADAL" clId="{6E9E775F-8BCD-445A-85F2-3DF07FF34882}" dt="2025-08-31T03:03:47.358" v="2656" actId="20577"/>
          <ac:spMkLst>
            <pc:docMk/>
            <pc:sldMk cId="1131111393" sldId="273"/>
            <ac:spMk id="6" creationId="{9789415F-76D9-8916-D8E4-06B08169E688}"/>
          </ac:spMkLst>
        </pc:spChg>
        <pc:picChg chg="add mod modCrop">
          <ac:chgData name="Claudio Sepulveda" userId="f85b79c9-b53c-4521-af58-09e232bc5b11" providerId="ADAL" clId="{6E9E775F-8BCD-445A-85F2-3DF07FF34882}" dt="2025-08-31T03:04:04.657" v="2661" actId="732"/>
          <ac:picMkLst>
            <pc:docMk/>
            <pc:sldMk cId="1131111393" sldId="273"/>
            <ac:picMk id="3" creationId="{377F38F4-18EA-141B-BB3B-4ACB568ED369}"/>
          </ac:picMkLst>
        </pc:picChg>
        <pc:picChg chg="del">
          <ac:chgData name="Claudio Sepulveda" userId="f85b79c9-b53c-4521-af58-09e232bc5b11" providerId="ADAL" clId="{6E9E775F-8BCD-445A-85F2-3DF07FF34882}" dt="2025-08-31T03:03:17.149" v="2635" actId="478"/>
          <ac:picMkLst>
            <pc:docMk/>
            <pc:sldMk cId="1131111393" sldId="273"/>
            <ac:picMk id="5" creationId="{DA23C984-2210-5A5E-D0CB-C1CD3E446F21}"/>
          </ac:picMkLst>
        </pc:picChg>
      </pc:sldChg>
      <pc:sldChg chg="addSp delSp modSp add mod modTransition">
        <pc:chgData name="Claudio Sepulveda" userId="f85b79c9-b53c-4521-af58-09e232bc5b11" providerId="ADAL" clId="{6E9E775F-8BCD-445A-85F2-3DF07FF34882}" dt="2025-08-31T03:16:09.708" v="3145" actId="1076"/>
        <pc:sldMkLst>
          <pc:docMk/>
          <pc:sldMk cId="853231797" sldId="274"/>
        </pc:sldMkLst>
        <pc:spChg chg="add mod">
          <ac:chgData name="Claudio Sepulveda" userId="f85b79c9-b53c-4521-af58-09e232bc5b11" providerId="ADAL" clId="{6E9E775F-8BCD-445A-85F2-3DF07FF34882}" dt="2025-08-31T03:15:58.066" v="3133" actId="1076"/>
          <ac:spMkLst>
            <pc:docMk/>
            <pc:sldMk cId="853231797" sldId="274"/>
            <ac:spMk id="4" creationId="{F97EC6FB-FCA2-2D27-1E7B-34919990D77B}"/>
          </ac:spMkLst>
        </pc:spChg>
        <pc:spChg chg="add mod">
          <ac:chgData name="Claudio Sepulveda" userId="f85b79c9-b53c-4521-af58-09e232bc5b11" providerId="ADAL" clId="{6E9E775F-8BCD-445A-85F2-3DF07FF34882}" dt="2025-08-31T03:16:09.708" v="3145" actId="1076"/>
          <ac:spMkLst>
            <pc:docMk/>
            <pc:sldMk cId="853231797" sldId="274"/>
            <ac:spMk id="5" creationId="{12088E02-A443-AF8B-5D3D-27818507DDBE}"/>
          </ac:spMkLst>
        </pc:spChg>
        <pc:spChg chg="mod">
          <ac:chgData name="Claudio Sepulveda" userId="f85b79c9-b53c-4521-af58-09e232bc5b11" providerId="ADAL" clId="{6E9E775F-8BCD-445A-85F2-3DF07FF34882}" dt="2025-08-31T03:00:56.751" v="2601"/>
          <ac:spMkLst>
            <pc:docMk/>
            <pc:sldMk cId="853231797" sldId="274"/>
            <ac:spMk id="6" creationId="{89EB6664-53DF-6F7D-4142-6B41782479B7}"/>
          </ac:spMkLst>
        </pc:spChg>
        <pc:picChg chg="add mod modCrop">
          <ac:chgData name="Claudio Sepulveda" userId="f85b79c9-b53c-4521-af58-09e232bc5b11" providerId="ADAL" clId="{6E9E775F-8BCD-445A-85F2-3DF07FF34882}" dt="2025-08-31T03:01:01.867" v="2602" actId="1076"/>
          <ac:picMkLst>
            <pc:docMk/>
            <pc:sldMk cId="853231797" sldId="274"/>
            <ac:picMk id="3" creationId="{AAC941FF-250A-4525-43C4-77F65EE83FBD}"/>
          </ac:picMkLst>
        </pc:picChg>
        <pc:picChg chg="del">
          <ac:chgData name="Claudio Sepulveda" userId="f85b79c9-b53c-4521-af58-09e232bc5b11" providerId="ADAL" clId="{6E9E775F-8BCD-445A-85F2-3DF07FF34882}" dt="2025-08-31T02:56:29.318" v="2532" actId="478"/>
          <ac:picMkLst>
            <pc:docMk/>
            <pc:sldMk cId="853231797" sldId="274"/>
            <ac:picMk id="8" creationId="{FFB5AF82-3206-110B-8E60-873FF47CC19C}"/>
          </ac:picMkLst>
        </pc:picChg>
      </pc:sldChg>
      <pc:sldChg chg="addSp delSp modSp add mod modTransition">
        <pc:chgData name="Claudio Sepulveda" userId="f85b79c9-b53c-4521-af58-09e232bc5b11" providerId="ADAL" clId="{6E9E775F-8BCD-445A-85F2-3DF07FF34882}" dt="2025-08-31T03:15:09.250" v="3120"/>
        <pc:sldMkLst>
          <pc:docMk/>
          <pc:sldMk cId="2563289217" sldId="275"/>
        </pc:sldMkLst>
        <pc:spChg chg="mod">
          <ac:chgData name="Claudio Sepulveda" userId="f85b79c9-b53c-4521-af58-09e232bc5b11" providerId="ADAL" clId="{6E9E775F-8BCD-445A-85F2-3DF07FF34882}" dt="2025-08-31T03:06:53.036" v="2682" actId="20577"/>
          <ac:spMkLst>
            <pc:docMk/>
            <pc:sldMk cId="2563289217" sldId="275"/>
            <ac:spMk id="2" creationId="{D3CEBCA9-DD85-FB87-E11D-FFCA2F1BEC82}"/>
          </ac:spMkLst>
        </pc:spChg>
        <pc:spChg chg="mod">
          <ac:chgData name="Claudio Sepulveda" userId="f85b79c9-b53c-4521-af58-09e232bc5b11" providerId="ADAL" clId="{6E9E775F-8BCD-445A-85F2-3DF07FF34882}" dt="2025-08-31T03:08:52.183" v="2945" actId="14100"/>
          <ac:spMkLst>
            <pc:docMk/>
            <pc:sldMk cId="2563289217" sldId="275"/>
            <ac:spMk id="3" creationId="{6C5C1730-6682-4A67-54F6-0FF912EADEF7}"/>
          </ac:spMkLst>
        </pc:spChg>
        <pc:spChg chg="del">
          <ac:chgData name="Claudio Sepulveda" userId="f85b79c9-b53c-4521-af58-09e232bc5b11" providerId="ADAL" clId="{6E9E775F-8BCD-445A-85F2-3DF07FF34882}" dt="2025-08-31T03:06:59.588" v="2684" actId="478"/>
          <ac:spMkLst>
            <pc:docMk/>
            <pc:sldMk cId="2563289217" sldId="275"/>
            <ac:spMk id="4" creationId="{20FB4B74-0AE2-3975-03D8-983975154820}"/>
          </ac:spMkLst>
        </pc:spChg>
        <pc:spChg chg="add mod">
          <ac:chgData name="Claudio Sepulveda" userId="f85b79c9-b53c-4521-af58-09e232bc5b11" providerId="ADAL" clId="{6E9E775F-8BCD-445A-85F2-3DF07FF34882}" dt="2025-08-31T03:10:59.543" v="2987" actId="1076"/>
          <ac:spMkLst>
            <pc:docMk/>
            <pc:sldMk cId="2563289217" sldId="275"/>
            <ac:spMk id="11" creationId="{D29AB91F-3D57-3978-BEAD-3F81713D59AA}"/>
          </ac:spMkLst>
        </pc:spChg>
        <pc:spChg chg="del">
          <ac:chgData name="Claudio Sepulveda" userId="f85b79c9-b53c-4521-af58-09e232bc5b11" providerId="ADAL" clId="{6E9E775F-8BCD-445A-85F2-3DF07FF34882}" dt="2025-08-31T03:06:56.974" v="2683" actId="478"/>
          <ac:spMkLst>
            <pc:docMk/>
            <pc:sldMk cId="2563289217" sldId="275"/>
            <ac:spMk id="18" creationId="{857B6A8B-10B2-3B89-D85B-E3E9D0CACA5A}"/>
          </ac:spMkLst>
        </pc:spChg>
        <pc:spChg chg="del">
          <ac:chgData name="Claudio Sepulveda" userId="f85b79c9-b53c-4521-af58-09e232bc5b11" providerId="ADAL" clId="{6E9E775F-8BCD-445A-85F2-3DF07FF34882}" dt="2025-08-31T03:06:56.974" v="2683" actId="478"/>
          <ac:spMkLst>
            <pc:docMk/>
            <pc:sldMk cId="2563289217" sldId="275"/>
            <ac:spMk id="22" creationId="{089E6C93-59EB-071E-5F76-F327779CE014}"/>
          </ac:spMkLst>
        </pc:spChg>
        <pc:spChg chg="del">
          <ac:chgData name="Claudio Sepulveda" userId="f85b79c9-b53c-4521-af58-09e232bc5b11" providerId="ADAL" clId="{6E9E775F-8BCD-445A-85F2-3DF07FF34882}" dt="2025-08-31T03:06:56.974" v="2683" actId="478"/>
          <ac:spMkLst>
            <pc:docMk/>
            <pc:sldMk cId="2563289217" sldId="275"/>
            <ac:spMk id="23" creationId="{788D23E8-33CA-E084-9DE0-40FF2C0C729A}"/>
          </ac:spMkLst>
        </pc:spChg>
        <pc:picChg chg="add mod modCrop">
          <ac:chgData name="Claudio Sepulveda" userId="f85b79c9-b53c-4521-af58-09e232bc5b11" providerId="ADAL" clId="{6E9E775F-8BCD-445A-85F2-3DF07FF34882}" dt="2025-08-31T03:09:35.484" v="2956" actId="1076"/>
          <ac:picMkLst>
            <pc:docMk/>
            <pc:sldMk cId="2563289217" sldId="275"/>
            <ac:picMk id="5" creationId="{D56D889E-DD12-FEE1-3E35-D7D81EFD218B}"/>
          </ac:picMkLst>
        </pc:picChg>
        <pc:picChg chg="del">
          <ac:chgData name="Claudio Sepulveda" userId="f85b79c9-b53c-4521-af58-09e232bc5b11" providerId="ADAL" clId="{6E9E775F-8BCD-445A-85F2-3DF07FF34882}" dt="2025-08-31T03:06:56.974" v="2683" actId="478"/>
          <ac:picMkLst>
            <pc:docMk/>
            <pc:sldMk cId="2563289217" sldId="275"/>
            <ac:picMk id="7" creationId="{9C047C2E-D6E4-BA5F-B344-AC33C9FC5B85}"/>
          </ac:picMkLst>
        </pc:picChg>
        <pc:picChg chg="del">
          <ac:chgData name="Claudio Sepulveda" userId="f85b79c9-b53c-4521-af58-09e232bc5b11" providerId="ADAL" clId="{6E9E775F-8BCD-445A-85F2-3DF07FF34882}" dt="2025-08-31T03:06:56.974" v="2683" actId="478"/>
          <ac:picMkLst>
            <pc:docMk/>
            <pc:sldMk cId="2563289217" sldId="275"/>
            <ac:picMk id="13" creationId="{FBD8AA9D-66BB-B90F-B424-22A55BAE93D6}"/>
          </ac:picMkLst>
        </pc:picChg>
        <pc:picChg chg="del">
          <ac:chgData name="Claudio Sepulveda" userId="f85b79c9-b53c-4521-af58-09e232bc5b11" providerId="ADAL" clId="{6E9E775F-8BCD-445A-85F2-3DF07FF34882}" dt="2025-08-31T03:06:56.974" v="2683" actId="478"/>
          <ac:picMkLst>
            <pc:docMk/>
            <pc:sldMk cId="2563289217" sldId="275"/>
            <ac:picMk id="15" creationId="{E3E11B2A-469A-A7EC-F033-A75B7BD4A02B}"/>
          </ac:picMkLst>
        </pc:picChg>
        <pc:picChg chg="del">
          <ac:chgData name="Claudio Sepulveda" userId="f85b79c9-b53c-4521-af58-09e232bc5b11" providerId="ADAL" clId="{6E9E775F-8BCD-445A-85F2-3DF07FF34882}" dt="2025-08-31T03:06:56.974" v="2683" actId="478"/>
          <ac:picMkLst>
            <pc:docMk/>
            <pc:sldMk cId="2563289217" sldId="275"/>
            <ac:picMk id="17" creationId="{E9467AFC-3062-6679-BF29-6BB256EDBC8D}"/>
          </ac:picMkLst>
        </pc:picChg>
        <pc:cxnChg chg="add mod">
          <ac:chgData name="Claudio Sepulveda" userId="f85b79c9-b53c-4521-af58-09e232bc5b11" providerId="ADAL" clId="{6E9E775F-8BCD-445A-85F2-3DF07FF34882}" dt="2025-08-31T03:10:42.834" v="2965" actId="14100"/>
          <ac:cxnSpMkLst>
            <pc:docMk/>
            <pc:sldMk cId="2563289217" sldId="275"/>
            <ac:cxnSpMk id="6" creationId="{2A0C6F19-C5C9-E4F5-1D38-6EC72E0C11BF}"/>
          </ac:cxnSpMkLst>
        </pc:cxnChg>
      </pc:sldChg>
      <pc:sldChg chg="addSp delSp modSp add mod modTransition">
        <pc:chgData name="Claudio Sepulveda" userId="f85b79c9-b53c-4521-af58-09e232bc5b11" providerId="ADAL" clId="{6E9E775F-8BCD-445A-85F2-3DF07FF34882}" dt="2025-08-31T03:15:09.250" v="3120"/>
        <pc:sldMkLst>
          <pc:docMk/>
          <pc:sldMk cId="252290961" sldId="276"/>
        </pc:sldMkLst>
        <pc:spChg chg="add mod">
          <ac:chgData name="Claudio Sepulveda" userId="f85b79c9-b53c-4521-af58-09e232bc5b11" providerId="ADAL" clId="{6E9E775F-8BCD-445A-85F2-3DF07FF34882}" dt="2025-08-31T03:12:22.098" v="3048" actId="1076"/>
          <ac:spMkLst>
            <pc:docMk/>
            <pc:sldMk cId="252290961" sldId="276"/>
            <ac:spMk id="6" creationId="{1562BB1B-C630-8492-652F-DB887C48DEF3}"/>
          </ac:spMkLst>
        </pc:spChg>
        <pc:picChg chg="add mod">
          <ac:chgData name="Claudio Sepulveda" userId="f85b79c9-b53c-4521-af58-09e232bc5b11" providerId="ADAL" clId="{6E9E775F-8BCD-445A-85F2-3DF07FF34882}" dt="2025-08-31T03:09:55.550" v="2962" actId="1076"/>
          <ac:picMkLst>
            <pc:docMk/>
            <pc:sldMk cId="252290961" sldId="276"/>
            <ac:picMk id="4" creationId="{AD214105-24B8-61F5-F594-9B0804F66FF8}"/>
          </ac:picMkLst>
        </pc:picChg>
        <pc:picChg chg="del">
          <ac:chgData name="Claudio Sepulveda" userId="f85b79c9-b53c-4521-af58-09e232bc5b11" providerId="ADAL" clId="{6E9E775F-8BCD-445A-85F2-3DF07FF34882}" dt="2025-08-31T03:09:41.166" v="2958" actId="478"/>
          <ac:picMkLst>
            <pc:docMk/>
            <pc:sldMk cId="252290961" sldId="276"/>
            <ac:picMk id="5" creationId="{72D72AA4-C91D-8AB0-06BE-3312ACC882FE}"/>
          </ac:picMkLst>
        </pc:picChg>
      </pc:sldChg>
      <pc:sldChg chg="addSp delSp modSp add mod modTransition">
        <pc:chgData name="Claudio Sepulveda" userId="f85b79c9-b53c-4521-af58-09e232bc5b11" providerId="ADAL" clId="{6E9E775F-8BCD-445A-85F2-3DF07FF34882}" dt="2025-08-31T04:08:50.923" v="3959" actId="20577"/>
        <pc:sldMkLst>
          <pc:docMk/>
          <pc:sldMk cId="703786156" sldId="277"/>
        </pc:sldMkLst>
        <pc:spChg chg="mod">
          <ac:chgData name="Claudio Sepulveda" userId="f85b79c9-b53c-4521-af58-09e232bc5b11" providerId="ADAL" clId="{6E9E775F-8BCD-445A-85F2-3DF07FF34882}" dt="2025-08-31T03:13:59.464" v="3119" actId="20577"/>
          <ac:spMkLst>
            <pc:docMk/>
            <pc:sldMk cId="703786156" sldId="277"/>
            <ac:spMk id="2" creationId="{0721C879-9DB0-40C9-DCE6-74559E7F3526}"/>
          </ac:spMkLst>
        </pc:spChg>
        <pc:spChg chg="mod">
          <ac:chgData name="Claudio Sepulveda" userId="f85b79c9-b53c-4521-af58-09e232bc5b11" providerId="ADAL" clId="{6E9E775F-8BCD-445A-85F2-3DF07FF34882}" dt="2025-08-31T04:08:50.923" v="3959" actId="20577"/>
          <ac:spMkLst>
            <pc:docMk/>
            <pc:sldMk cId="703786156" sldId="277"/>
            <ac:spMk id="6" creationId="{AB6FECF1-A7D6-23C9-297F-7FF19AB2B9CD}"/>
          </ac:spMkLst>
        </pc:spChg>
        <pc:picChg chg="del">
          <ac:chgData name="Claudio Sepulveda" userId="f85b79c9-b53c-4521-af58-09e232bc5b11" providerId="ADAL" clId="{6E9E775F-8BCD-445A-85F2-3DF07FF34882}" dt="2025-08-31T03:13:24.117" v="3088" actId="478"/>
          <ac:picMkLst>
            <pc:docMk/>
            <pc:sldMk cId="703786156" sldId="277"/>
            <ac:picMk id="3" creationId="{B710965C-AD09-1450-A796-A3F8D4E68856}"/>
          </ac:picMkLst>
        </pc:picChg>
        <pc:picChg chg="add del mod">
          <ac:chgData name="Claudio Sepulveda" userId="f85b79c9-b53c-4521-af58-09e232bc5b11" providerId="ADAL" clId="{6E9E775F-8BCD-445A-85F2-3DF07FF34882}" dt="2025-08-31T04:07:34.808" v="3931" actId="478"/>
          <ac:picMkLst>
            <pc:docMk/>
            <pc:sldMk cId="703786156" sldId="277"/>
            <ac:picMk id="5" creationId="{A51CCD5E-FDA9-CD8B-120A-AF7351FB13CB}"/>
          </ac:picMkLst>
        </pc:picChg>
        <pc:picChg chg="add mod">
          <ac:chgData name="Claudio Sepulveda" userId="f85b79c9-b53c-4521-af58-09e232bc5b11" providerId="ADAL" clId="{6E9E775F-8BCD-445A-85F2-3DF07FF34882}" dt="2025-08-31T04:07:50.507" v="3936" actId="1076"/>
          <ac:picMkLst>
            <pc:docMk/>
            <pc:sldMk cId="703786156" sldId="277"/>
            <ac:picMk id="8" creationId="{1C173C93-FA6C-AC94-BCE7-AC7E12E5BB2A}"/>
          </ac:picMkLst>
        </pc:picChg>
      </pc:sldChg>
      <pc:sldChg chg="addSp delSp modSp add mod">
        <pc:chgData name="Claudio Sepulveda" userId="f85b79c9-b53c-4521-af58-09e232bc5b11" providerId="ADAL" clId="{6E9E775F-8BCD-445A-85F2-3DF07FF34882}" dt="2025-08-31T04:04:58.065" v="3930" actId="20577"/>
        <pc:sldMkLst>
          <pc:docMk/>
          <pc:sldMk cId="1481536449" sldId="278"/>
        </pc:sldMkLst>
        <pc:spChg chg="mod">
          <ac:chgData name="Claudio Sepulveda" userId="f85b79c9-b53c-4521-af58-09e232bc5b11" providerId="ADAL" clId="{6E9E775F-8BCD-445A-85F2-3DF07FF34882}" dt="2025-08-31T03:58:36.568" v="3925" actId="1076"/>
          <ac:spMkLst>
            <pc:docMk/>
            <pc:sldMk cId="1481536449" sldId="278"/>
            <ac:spMk id="2" creationId="{7C932F2A-37DF-9E89-D51B-C3462B1E9412}"/>
          </ac:spMkLst>
        </pc:spChg>
        <pc:spChg chg="mod">
          <ac:chgData name="Claudio Sepulveda" userId="f85b79c9-b53c-4521-af58-09e232bc5b11" providerId="ADAL" clId="{6E9E775F-8BCD-445A-85F2-3DF07FF34882}" dt="2025-08-31T03:53:21.560" v="3869" actId="1035"/>
          <ac:spMkLst>
            <pc:docMk/>
            <pc:sldMk cId="1481536449" sldId="278"/>
            <ac:spMk id="3" creationId="{69821152-7CFA-8897-50F5-AE0C3C155050}"/>
          </ac:spMkLst>
        </pc:spChg>
        <pc:spChg chg="add mod">
          <ac:chgData name="Claudio Sepulveda" userId="f85b79c9-b53c-4521-af58-09e232bc5b11" providerId="ADAL" clId="{6E9E775F-8BCD-445A-85F2-3DF07FF34882}" dt="2025-08-31T04:03:49.084" v="3928" actId="20577"/>
          <ac:spMkLst>
            <pc:docMk/>
            <pc:sldMk cId="1481536449" sldId="278"/>
            <ac:spMk id="7" creationId="{1C58372D-9EAE-AF0E-564C-35018446F6FB}"/>
          </ac:spMkLst>
        </pc:spChg>
        <pc:spChg chg="add mod">
          <ac:chgData name="Claudio Sepulveda" userId="f85b79c9-b53c-4521-af58-09e232bc5b11" providerId="ADAL" clId="{6E9E775F-8BCD-445A-85F2-3DF07FF34882}" dt="2025-08-31T04:04:43.900" v="3929" actId="114"/>
          <ac:spMkLst>
            <pc:docMk/>
            <pc:sldMk cId="1481536449" sldId="278"/>
            <ac:spMk id="8" creationId="{C567AD8B-4A83-5614-E4F2-059CFE5F8C9F}"/>
          </ac:spMkLst>
        </pc:spChg>
        <pc:spChg chg="add mod">
          <ac:chgData name="Claudio Sepulveda" userId="f85b79c9-b53c-4521-af58-09e232bc5b11" providerId="ADAL" clId="{6E9E775F-8BCD-445A-85F2-3DF07FF34882}" dt="2025-08-31T04:04:58.065" v="3930" actId="20577"/>
          <ac:spMkLst>
            <pc:docMk/>
            <pc:sldMk cId="1481536449" sldId="278"/>
            <ac:spMk id="9" creationId="{B262BA85-5D6A-2D51-6A5B-14AA261E9F54}"/>
          </ac:spMkLst>
        </pc:spChg>
        <pc:picChg chg="add mod">
          <ac:chgData name="Claudio Sepulveda" userId="f85b79c9-b53c-4521-af58-09e232bc5b11" providerId="ADAL" clId="{6E9E775F-8BCD-445A-85F2-3DF07FF34882}" dt="2025-08-31T03:53:23.918" v="3870" actId="1076"/>
          <ac:picMkLst>
            <pc:docMk/>
            <pc:sldMk cId="1481536449" sldId="278"/>
            <ac:picMk id="4" creationId="{56C0842A-F249-E0D8-3AB8-82AE207EDADC}"/>
          </ac:picMkLst>
        </pc:picChg>
        <pc:picChg chg="del">
          <ac:chgData name="Claudio Sepulveda" userId="f85b79c9-b53c-4521-af58-09e232bc5b11" providerId="ADAL" clId="{6E9E775F-8BCD-445A-85F2-3DF07FF34882}" dt="2025-08-31T03:48:50.497" v="3714" actId="478"/>
          <ac:picMkLst>
            <pc:docMk/>
            <pc:sldMk cId="1481536449" sldId="278"/>
            <ac:picMk id="5" creationId="{0E18BD72-54D0-E802-AA14-9881FC7DBAAE}"/>
          </ac:picMkLst>
        </pc:picChg>
        <pc:picChg chg="add mod">
          <ac:chgData name="Claudio Sepulveda" userId="f85b79c9-b53c-4521-af58-09e232bc5b11" providerId="ADAL" clId="{6E9E775F-8BCD-445A-85F2-3DF07FF34882}" dt="2025-08-31T03:58:05.053" v="3922" actId="1076"/>
          <ac:picMkLst>
            <pc:docMk/>
            <pc:sldMk cId="1481536449" sldId="278"/>
            <ac:picMk id="10" creationId="{15600386-C34F-36E0-ACDC-FB580214E0B6}"/>
          </ac:picMkLst>
        </pc:picChg>
        <pc:picChg chg="add mod">
          <ac:chgData name="Claudio Sepulveda" userId="f85b79c9-b53c-4521-af58-09e232bc5b11" providerId="ADAL" clId="{6E9E775F-8BCD-445A-85F2-3DF07FF34882}" dt="2025-08-31T03:58:22.090" v="3924" actId="1076"/>
          <ac:picMkLst>
            <pc:docMk/>
            <pc:sldMk cId="1481536449" sldId="278"/>
            <ac:picMk id="11" creationId="{94D09D38-DEEE-301E-2F04-24769A5F8CAF}"/>
          </ac:picMkLst>
        </pc:picChg>
      </pc:sldChg>
      <pc:sldChg chg="addSp delSp modSp add mod">
        <pc:chgData name="Claudio Sepulveda" userId="f85b79c9-b53c-4521-af58-09e232bc5b11" providerId="ADAL" clId="{6E9E775F-8BCD-445A-85F2-3DF07FF34882}" dt="2025-08-31T03:48:39.742" v="3713" actId="571"/>
        <pc:sldMkLst>
          <pc:docMk/>
          <pc:sldMk cId="2014991960" sldId="279"/>
        </pc:sldMkLst>
        <pc:spChg chg="mod">
          <ac:chgData name="Claudio Sepulveda" userId="f85b79c9-b53c-4521-af58-09e232bc5b11" providerId="ADAL" clId="{6E9E775F-8BCD-445A-85F2-3DF07FF34882}" dt="2025-08-31T03:42:37.377" v="3477" actId="20577"/>
          <ac:spMkLst>
            <pc:docMk/>
            <pc:sldMk cId="2014991960" sldId="279"/>
            <ac:spMk id="2" creationId="{AACBF6EC-F3C5-674A-E928-F8F27B279AB6}"/>
          </ac:spMkLst>
        </pc:spChg>
        <pc:spChg chg="mod">
          <ac:chgData name="Claudio Sepulveda" userId="f85b79c9-b53c-4521-af58-09e232bc5b11" providerId="ADAL" clId="{6E9E775F-8BCD-445A-85F2-3DF07FF34882}" dt="2025-08-31T03:48:13.119" v="3710" actId="1076"/>
          <ac:spMkLst>
            <pc:docMk/>
            <pc:sldMk cId="2014991960" sldId="279"/>
            <ac:spMk id="6" creationId="{4E93CAFA-4122-6523-A3DA-62D862D6A1B8}"/>
          </ac:spMkLst>
        </pc:spChg>
        <pc:spChg chg="add mod">
          <ac:chgData name="Claudio Sepulveda" userId="f85b79c9-b53c-4521-af58-09e232bc5b11" providerId="ADAL" clId="{6E9E775F-8BCD-445A-85F2-3DF07FF34882}" dt="2025-08-31T03:47:56.538" v="3703" actId="1076"/>
          <ac:spMkLst>
            <pc:docMk/>
            <pc:sldMk cId="2014991960" sldId="279"/>
            <ac:spMk id="8" creationId="{26DC8BDB-3723-9954-0D63-97DE0829AFFA}"/>
          </ac:spMkLst>
        </pc:spChg>
        <pc:spChg chg="add mod">
          <ac:chgData name="Claudio Sepulveda" userId="f85b79c9-b53c-4521-af58-09e232bc5b11" providerId="ADAL" clId="{6E9E775F-8BCD-445A-85F2-3DF07FF34882}" dt="2025-08-31T03:48:03.939" v="3707" actId="1076"/>
          <ac:spMkLst>
            <pc:docMk/>
            <pc:sldMk cId="2014991960" sldId="279"/>
            <ac:spMk id="10" creationId="{3948EF08-B392-355E-D692-77B635E10E00}"/>
          </ac:spMkLst>
        </pc:spChg>
        <pc:spChg chg="add mod">
          <ac:chgData name="Claudio Sepulveda" userId="f85b79c9-b53c-4521-af58-09e232bc5b11" providerId="ADAL" clId="{6E9E775F-8BCD-445A-85F2-3DF07FF34882}" dt="2025-08-31T03:48:39.742" v="3713" actId="571"/>
          <ac:spMkLst>
            <pc:docMk/>
            <pc:sldMk cId="2014991960" sldId="279"/>
            <ac:spMk id="12" creationId="{4AF12560-96FC-8C95-19C6-7172F0B83425}"/>
          </ac:spMkLst>
        </pc:spChg>
        <pc:picChg chg="add mod">
          <ac:chgData name="Claudio Sepulveda" userId="f85b79c9-b53c-4521-af58-09e232bc5b11" providerId="ADAL" clId="{6E9E775F-8BCD-445A-85F2-3DF07FF34882}" dt="2025-08-31T03:48:16.064" v="3711" actId="1076"/>
          <ac:picMkLst>
            <pc:docMk/>
            <pc:sldMk cId="2014991960" sldId="279"/>
            <ac:picMk id="3" creationId="{3870EFB3-CE27-E876-32EE-908068DFACAA}"/>
          </ac:picMkLst>
        </pc:picChg>
        <pc:picChg chg="add mod">
          <ac:chgData name="Claudio Sepulveda" userId="f85b79c9-b53c-4521-af58-09e232bc5b11" providerId="ADAL" clId="{6E9E775F-8BCD-445A-85F2-3DF07FF34882}" dt="2025-08-31T03:47:56.538" v="3703" actId="1076"/>
          <ac:picMkLst>
            <pc:docMk/>
            <pc:sldMk cId="2014991960" sldId="279"/>
            <ac:picMk id="4" creationId="{8417A44F-866D-2042-D482-6E38B39D5210}"/>
          </ac:picMkLst>
        </pc:picChg>
        <pc:picChg chg="del">
          <ac:chgData name="Claudio Sepulveda" userId="f85b79c9-b53c-4521-af58-09e232bc5b11" providerId="ADAL" clId="{6E9E775F-8BCD-445A-85F2-3DF07FF34882}" dt="2025-08-31T03:42:39.108" v="3478" actId="478"/>
          <ac:picMkLst>
            <pc:docMk/>
            <pc:sldMk cId="2014991960" sldId="279"/>
            <ac:picMk id="5" creationId="{14A0B06E-9BA9-81E8-D7EF-1F604EA1BC19}"/>
          </ac:picMkLst>
        </pc:picChg>
        <pc:picChg chg="add mod">
          <ac:chgData name="Claudio Sepulveda" userId="f85b79c9-b53c-4521-af58-09e232bc5b11" providerId="ADAL" clId="{6E9E775F-8BCD-445A-85F2-3DF07FF34882}" dt="2025-08-31T03:48:07.097" v="3708" actId="1076"/>
          <ac:picMkLst>
            <pc:docMk/>
            <pc:sldMk cId="2014991960" sldId="279"/>
            <ac:picMk id="7" creationId="{35EAEB2B-4359-133E-391C-5E3E9401E0B6}"/>
          </ac:picMkLst>
        </pc:picChg>
        <pc:picChg chg="add mod">
          <ac:chgData name="Claudio Sepulveda" userId="f85b79c9-b53c-4521-af58-09e232bc5b11" providerId="ADAL" clId="{6E9E775F-8BCD-445A-85F2-3DF07FF34882}" dt="2025-08-31T03:48:39.742" v="3713" actId="571"/>
          <ac:picMkLst>
            <pc:docMk/>
            <pc:sldMk cId="2014991960" sldId="279"/>
            <ac:picMk id="11" creationId="{2CB552A6-768C-1770-ED61-02BD00675879}"/>
          </ac:picMkLst>
        </pc:picChg>
        <pc:picChg chg="mod">
          <ac:chgData name="Claudio Sepulveda" userId="f85b79c9-b53c-4521-af58-09e232bc5b11" providerId="ADAL" clId="{6E9E775F-8BCD-445A-85F2-3DF07FF34882}" dt="2025-08-31T03:48:01.806" v="3706" actId="1076"/>
          <ac:picMkLst>
            <pc:docMk/>
            <pc:sldMk cId="2014991960" sldId="279"/>
            <ac:picMk id="64" creationId="{2BCD73F9-2925-D737-B973-BD080F73219B}"/>
          </ac:picMkLst>
        </pc:picChg>
      </pc:sldChg>
      <pc:sldMasterChg chg="delSldLayout">
        <pc:chgData name="Claudio Sepulveda" userId="f85b79c9-b53c-4521-af58-09e232bc5b11" providerId="ADAL" clId="{6E9E775F-8BCD-445A-85F2-3DF07FF34882}" dt="2025-08-31T03:42:26.481" v="3449" actId="47"/>
        <pc:sldMasterMkLst>
          <pc:docMk/>
          <pc:sldMasterMk cId="0" sldId="2147483659"/>
        </pc:sldMasterMkLst>
        <pc:sldLayoutChg chg="del">
          <pc:chgData name="Claudio Sepulveda" userId="f85b79c9-b53c-4521-af58-09e232bc5b11" providerId="ADAL" clId="{6E9E775F-8BCD-445A-85F2-3DF07FF34882}" dt="2025-08-31T03:42:26.481" v="3449" actId="47"/>
          <pc:sldLayoutMkLst>
            <pc:docMk/>
            <pc:sldMasterMk cId="0" sldId="2147483659"/>
            <pc:sldLayoutMk cId="0" sldId="214748364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B329655-3E56-CA5A-098C-3B120B5C97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A43E8F-B7CD-BFF6-56CB-37C98A0536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2393C-A332-482B-9B2F-3E78A3B743F7}" type="datetimeFigureOut">
              <a:rPr lang="es-CL" smtClean="0"/>
              <a:t>30-08-2025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64EC8C-1648-6BF0-B709-76CD78AE04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7CB8CA-C206-13B3-8B27-093B926531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B6A69-A2A6-4800-A7E0-0A8F78685D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1619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1014B700-858D-ABEF-EAB1-B5C64056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F3480C70-6128-A0D7-3358-EBC7E17667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910A546D-51EA-FA5F-85FF-58CB76B696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521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F50694E4-CD25-693B-EFED-6967BEFC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0DB4CECC-8D9A-816F-7E20-9780F19007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F368C5F0-4A64-99A6-FBDD-003CE1FE8C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48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E2EF1EF1-7008-38DC-7BF9-3A04D8652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75391193-1C21-EFF4-426B-227EECCF4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5F7ECC3C-A313-6891-0096-D14497FEC5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2156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42DA5541-F2C1-0966-E5CA-9D91BBFC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88255EDA-6A16-F0B5-6EC8-01A6521DC6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63FEDA9E-7D44-1B39-318F-C066BC7FB1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175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5B6562EA-96BA-1873-9C9C-8FC7BF40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5d06d20ca_0_1:notes">
            <a:extLst>
              <a:ext uri="{FF2B5EF4-FFF2-40B4-BE49-F238E27FC236}">
                <a16:creationId xmlns:a16="http://schemas.microsoft.com/office/drawing/2014/main" id="{ADD0D268-28F3-24F8-59DF-8CE0507BC7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5d06d20ca_0_1:notes">
            <a:extLst>
              <a:ext uri="{FF2B5EF4-FFF2-40B4-BE49-F238E27FC236}">
                <a16:creationId xmlns:a16="http://schemas.microsoft.com/office/drawing/2014/main" id="{078223D2-F2FE-7336-E886-AF9CAEF2F8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Hidrostático: capa de aceite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4177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38978C99-8976-C7DE-E1F6-E2C00C590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5d06d20ca_0_1:notes">
            <a:extLst>
              <a:ext uri="{FF2B5EF4-FFF2-40B4-BE49-F238E27FC236}">
                <a16:creationId xmlns:a16="http://schemas.microsoft.com/office/drawing/2014/main" id="{DED43840-D94F-C1E4-1F51-5F3EE510C6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5d06d20ca_0_1:notes">
            <a:extLst>
              <a:ext uri="{FF2B5EF4-FFF2-40B4-BE49-F238E27FC236}">
                <a16:creationId xmlns:a16="http://schemas.microsoft.com/office/drawing/2014/main" id="{09BEF194-71BD-7BA1-4C0B-CD81F7D11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Hidrostático: capa de aceite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0251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BB245074-B17B-3DF0-B091-9DCAEAA3D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A68B0C81-3DF2-0B68-E2E2-6EB4E3D3D5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AF7196AB-E812-6697-99B3-312B7F5CF2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397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D5418E9B-CCF1-AE41-3932-02D519D6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3DB3D66E-56FB-0654-BD28-B2DEF1CA4E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5044EF31-40F8-2C6F-F57F-4D54A6E83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837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AB22CB95-8188-A7E7-0109-15B16486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5d06d20ca_0_17:notes">
            <a:extLst>
              <a:ext uri="{FF2B5EF4-FFF2-40B4-BE49-F238E27FC236}">
                <a16:creationId xmlns:a16="http://schemas.microsoft.com/office/drawing/2014/main" id="{0115D9EA-DDAA-1329-B944-04FEA720E3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5d06d20ca_0_17:notes">
            <a:extLst>
              <a:ext uri="{FF2B5EF4-FFF2-40B4-BE49-F238E27FC236}">
                <a16:creationId xmlns:a16="http://schemas.microsoft.com/office/drawing/2014/main" id="{82503A1F-1F53-6BBB-9C77-DF452C772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64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7C5C0A68-D11D-4D96-C313-78DEB01B7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5d06d20ca_0_1:notes">
            <a:extLst>
              <a:ext uri="{FF2B5EF4-FFF2-40B4-BE49-F238E27FC236}">
                <a16:creationId xmlns:a16="http://schemas.microsoft.com/office/drawing/2014/main" id="{E06B7F4A-2A82-D53B-3034-FFD0F9BB82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5d06d20ca_0_1:notes">
            <a:extLst>
              <a:ext uri="{FF2B5EF4-FFF2-40B4-BE49-F238E27FC236}">
                <a16:creationId xmlns:a16="http://schemas.microsoft.com/office/drawing/2014/main" id="{82379C95-481D-EA48-EC9F-F093DFC387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Hidrostático: capa de aceite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13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762B247D-0C2F-9589-D3B0-C668915B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75d06d20ca_0_1:notes">
            <a:extLst>
              <a:ext uri="{FF2B5EF4-FFF2-40B4-BE49-F238E27FC236}">
                <a16:creationId xmlns:a16="http://schemas.microsoft.com/office/drawing/2014/main" id="{6A23DB78-1B18-CA7F-71C9-B8E57E2015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75d06d20ca_0_1:notes">
            <a:extLst>
              <a:ext uri="{FF2B5EF4-FFF2-40B4-BE49-F238E27FC236}">
                <a16:creationId xmlns:a16="http://schemas.microsoft.com/office/drawing/2014/main" id="{4368C5DD-B2A5-83A1-C52A-086AECB6B6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Hidrostático: capa de aceite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615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F2F47EE0-963C-639C-CE5E-FDEDA86F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61400F0B-2419-8096-3EF8-89FB3BDB39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5E150ED7-1479-7187-719D-3371B092E9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27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0EBC13B8-709C-A0E8-D634-4DF68935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F15FAAC0-E7DC-A591-1E61-4CF9BEB63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2C804238-2A52-4697-46C8-D64DC3295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0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D090122-F8EF-ACF2-86D4-15422CD8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1FD4B622-9D0F-B415-C171-9F67B70D6E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477E40E7-2609-D605-1869-56A24DDDF2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5119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A9753469-9F91-4DDA-6974-DBB2DE8D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661BC0A0-49DE-778C-F5F9-72D1D90242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44D77B16-74F1-0AF4-D1F3-81A14D405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9626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7423CB80-A382-8598-0338-2FB33698C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5d06d20ca_0_12:notes">
            <a:extLst>
              <a:ext uri="{FF2B5EF4-FFF2-40B4-BE49-F238E27FC236}">
                <a16:creationId xmlns:a16="http://schemas.microsoft.com/office/drawing/2014/main" id="{121560A1-975C-337B-3256-027EEAD6A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5d06d20ca_0_12:notes">
            <a:extLst>
              <a:ext uri="{FF2B5EF4-FFF2-40B4-BE49-F238E27FC236}">
                <a16:creationId xmlns:a16="http://schemas.microsoft.com/office/drawing/2014/main" id="{838201C1-3B8E-2CF2-DC95-74F935D5C4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705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mailto:claudio.sepulvedac@usm.c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hyperlink" Target="mailto:claudio.sepulvedac@usm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7A062A-8B31-F0C1-423E-B9CD12F0F13E}"/>
              </a:ext>
            </a:extLst>
          </p:cNvPr>
          <p:cNvSpPr txBox="1"/>
          <p:nvPr/>
        </p:nvSpPr>
        <p:spPr>
          <a:xfrm>
            <a:off x="756657" y="806981"/>
            <a:ext cx="79515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Modelación no-lineal del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Giant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Magellan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Telescope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su sistema de protección sísmica</a:t>
            </a:r>
            <a:endParaRPr lang="es-C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5A1BE4F-561E-B7F6-2C73-82E2F219204F}"/>
              </a:ext>
            </a:extLst>
          </p:cNvPr>
          <p:cNvSpPr txBox="1"/>
          <p:nvPr/>
        </p:nvSpPr>
        <p:spPr>
          <a:xfrm>
            <a:off x="0" y="2956559"/>
            <a:ext cx="4081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Claudio Sepúlveda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 Técnica Federico Santa María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claudio.sepulvedac@usm.cl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 Academia</a:t>
            </a:r>
            <a:endParaRPr lang="es-C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Imagen que contiene cuarto, vivo, tabla, grande&#10;&#10;El contenido generado por IA puede ser incorrecto.">
            <a:extLst>
              <a:ext uri="{FF2B5EF4-FFF2-40B4-BE49-F238E27FC236}">
                <a16:creationId xmlns:a16="http://schemas.microsoft.com/office/drawing/2014/main" id="{DBB1EC54-742C-1E80-5BD6-68792994F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252" y="2225689"/>
            <a:ext cx="4996600" cy="28105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D8ECB7BE-4B6A-B275-6FA6-86718B3F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E0BB0B45-2001-F543-1EF5-15ED77C38BA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295F62-1EC4-F99F-659A-8D6B32CECAAF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Simulación de Imperfecciones 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E6A6AAB-802F-E5C4-6EA2-4C9880A57155}"/>
              </a:ext>
            </a:extLst>
          </p:cNvPr>
          <p:cNvSpPr/>
          <p:nvPr/>
        </p:nvSpPr>
        <p:spPr>
          <a:xfrm>
            <a:off x="1309914" y="584775"/>
            <a:ext cx="6437194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Debido a retracción del hormigón no-uniforme, podrían haber aisladores con menor carga axial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9E74707-CADC-8E23-3500-96815D1CABBC}"/>
              </a:ext>
            </a:extLst>
          </p:cNvPr>
          <p:cNvSpPr/>
          <p:nvPr/>
        </p:nvSpPr>
        <p:spPr>
          <a:xfrm>
            <a:off x="558225" y="3372922"/>
            <a:ext cx="6747393" cy="3152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6E8E24C6-CAAC-99F1-C55F-7BFE59694383}"/>
              </a:ext>
            </a:extLst>
          </p:cNvPr>
          <p:cNvSpPr/>
          <p:nvPr/>
        </p:nvSpPr>
        <p:spPr>
          <a:xfrm>
            <a:off x="867157" y="3069336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C9A0EE9C-A5C8-8FD4-CBCE-565FAF003934}"/>
              </a:ext>
            </a:extLst>
          </p:cNvPr>
          <p:cNvSpPr/>
          <p:nvPr/>
        </p:nvSpPr>
        <p:spPr>
          <a:xfrm>
            <a:off x="867157" y="274706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0AEA61FE-7062-1078-7BD3-B2153625DBDA}"/>
              </a:ext>
            </a:extLst>
          </p:cNvPr>
          <p:cNvSpPr/>
          <p:nvPr/>
        </p:nvSpPr>
        <p:spPr>
          <a:xfrm>
            <a:off x="787758" y="326005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2359ED0D-3486-95E1-9BE2-6D49BE5B8B45}"/>
              </a:ext>
            </a:extLst>
          </p:cNvPr>
          <p:cNvSpPr/>
          <p:nvPr/>
        </p:nvSpPr>
        <p:spPr>
          <a:xfrm>
            <a:off x="1550643" y="2996224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AECE5480-3F1C-DC99-5719-C926EC47E4F6}"/>
              </a:ext>
            </a:extLst>
          </p:cNvPr>
          <p:cNvSpPr/>
          <p:nvPr/>
        </p:nvSpPr>
        <p:spPr>
          <a:xfrm>
            <a:off x="797984" y="292156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2" name="Cuerda 51">
            <a:extLst>
              <a:ext uri="{FF2B5EF4-FFF2-40B4-BE49-F238E27FC236}">
                <a16:creationId xmlns:a16="http://schemas.microsoft.com/office/drawing/2014/main" id="{11BAB5F0-C862-3A3E-67A7-7E1A4F562E2D}"/>
              </a:ext>
            </a:extLst>
          </p:cNvPr>
          <p:cNvSpPr/>
          <p:nvPr/>
        </p:nvSpPr>
        <p:spPr>
          <a:xfrm rot="5400000">
            <a:off x="1486151" y="3165435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4E33C41C-27AA-3956-1CB4-24CB9682EA96}"/>
              </a:ext>
            </a:extLst>
          </p:cNvPr>
          <p:cNvSpPr/>
          <p:nvPr/>
        </p:nvSpPr>
        <p:spPr>
          <a:xfrm>
            <a:off x="3211789" y="3094761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B4223B5D-275C-5101-3361-2FAFB828444D}"/>
              </a:ext>
            </a:extLst>
          </p:cNvPr>
          <p:cNvSpPr/>
          <p:nvPr/>
        </p:nvSpPr>
        <p:spPr>
          <a:xfrm>
            <a:off x="3211789" y="2772492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433C8A58-F978-5159-9651-BC8B755F8EDA}"/>
              </a:ext>
            </a:extLst>
          </p:cNvPr>
          <p:cNvSpPr/>
          <p:nvPr/>
        </p:nvSpPr>
        <p:spPr>
          <a:xfrm>
            <a:off x="3132390" y="328547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1" name="Cuerda 70">
            <a:extLst>
              <a:ext uri="{FF2B5EF4-FFF2-40B4-BE49-F238E27FC236}">
                <a16:creationId xmlns:a16="http://schemas.microsoft.com/office/drawing/2014/main" id="{C991416D-4E3E-B357-EDCC-DA2B0CEAD3AF}"/>
              </a:ext>
            </a:extLst>
          </p:cNvPr>
          <p:cNvSpPr/>
          <p:nvPr/>
        </p:nvSpPr>
        <p:spPr>
          <a:xfrm rot="5400000">
            <a:off x="3830783" y="3190860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F9515D86-18C3-C345-3BE3-930BF951170E}"/>
              </a:ext>
            </a:extLst>
          </p:cNvPr>
          <p:cNvSpPr/>
          <p:nvPr/>
        </p:nvSpPr>
        <p:spPr>
          <a:xfrm>
            <a:off x="5546195" y="3094761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C2B4FCD6-FD98-CFED-20E6-397DBD1368B8}"/>
              </a:ext>
            </a:extLst>
          </p:cNvPr>
          <p:cNvSpPr/>
          <p:nvPr/>
        </p:nvSpPr>
        <p:spPr>
          <a:xfrm>
            <a:off x="5546195" y="2772492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E29E3342-4FCF-9284-87BF-AEAD8B61FD47}"/>
              </a:ext>
            </a:extLst>
          </p:cNvPr>
          <p:cNvSpPr/>
          <p:nvPr/>
        </p:nvSpPr>
        <p:spPr>
          <a:xfrm>
            <a:off x="5466796" y="328547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6F9F4088-1CBB-2769-16C6-CA9F05B2223E}"/>
              </a:ext>
            </a:extLst>
          </p:cNvPr>
          <p:cNvSpPr/>
          <p:nvPr/>
        </p:nvSpPr>
        <p:spPr>
          <a:xfrm>
            <a:off x="6229681" y="3021649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E761B357-0D36-C327-A8C6-C613F555F1BA}"/>
              </a:ext>
            </a:extLst>
          </p:cNvPr>
          <p:cNvSpPr/>
          <p:nvPr/>
        </p:nvSpPr>
        <p:spPr>
          <a:xfrm>
            <a:off x="5477022" y="294698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7" name="Cuerda 76">
            <a:extLst>
              <a:ext uri="{FF2B5EF4-FFF2-40B4-BE49-F238E27FC236}">
                <a16:creationId xmlns:a16="http://schemas.microsoft.com/office/drawing/2014/main" id="{5E3A2F29-F0D4-3E6F-6DC3-EAA8DEE5F0BD}"/>
              </a:ext>
            </a:extLst>
          </p:cNvPr>
          <p:cNvSpPr/>
          <p:nvPr/>
        </p:nvSpPr>
        <p:spPr>
          <a:xfrm rot="5400000">
            <a:off x="6165189" y="3190860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B57316C1-758A-46CF-7497-C9DB767C85C5}"/>
              </a:ext>
            </a:extLst>
          </p:cNvPr>
          <p:cNvSpPr/>
          <p:nvPr/>
        </p:nvSpPr>
        <p:spPr>
          <a:xfrm>
            <a:off x="559786" y="2632229"/>
            <a:ext cx="6747393" cy="3184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rgbClr val="CF825F"/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10381913-D764-C283-9E52-C2F8D861CBFB}"/>
              </a:ext>
            </a:extLst>
          </p:cNvPr>
          <p:cNvSpPr/>
          <p:nvPr/>
        </p:nvSpPr>
        <p:spPr>
          <a:xfrm>
            <a:off x="2374500" y="2898712"/>
            <a:ext cx="3171695" cy="63801"/>
          </a:xfrm>
          <a:custGeom>
            <a:avLst/>
            <a:gdLst>
              <a:gd name="connsiteX0" fmla="*/ 0 w 2276856"/>
              <a:gd name="connsiteY0" fmla="*/ 329214 h 329214"/>
              <a:gd name="connsiteX1" fmla="*/ 1136904 w 2276856"/>
              <a:gd name="connsiteY1" fmla="*/ 30 h 329214"/>
              <a:gd name="connsiteX2" fmla="*/ 2276856 w 2276856"/>
              <a:gd name="connsiteY2" fmla="*/ 313974 h 329214"/>
              <a:gd name="connsiteX0" fmla="*/ 0 w 2276856"/>
              <a:gd name="connsiteY0" fmla="*/ 329201 h 329201"/>
              <a:gd name="connsiteX1" fmla="*/ 1136904 w 2276856"/>
              <a:gd name="connsiteY1" fmla="*/ 17 h 329201"/>
              <a:gd name="connsiteX2" fmla="*/ 2276856 w 2276856"/>
              <a:gd name="connsiteY2" fmla="*/ 313961 h 329201"/>
              <a:gd name="connsiteX0" fmla="*/ 0 w 2276856"/>
              <a:gd name="connsiteY0" fmla="*/ 329200 h 329200"/>
              <a:gd name="connsiteX1" fmla="*/ 1136904 w 2276856"/>
              <a:gd name="connsiteY1" fmla="*/ 16 h 329200"/>
              <a:gd name="connsiteX2" fmla="*/ 2276856 w 2276856"/>
              <a:gd name="connsiteY2" fmla="*/ 313960 h 329200"/>
              <a:gd name="connsiteX0" fmla="*/ 0 w 2276856"/>
              <a:gd name="connsiteY0" fmla="*/ 329200 h 329200"/>
              <a:gd name="connsiteX1" fmla="*/ 1136904 w 2276856"/>
              <a:gd name="connsiteY1" fmla="*/ 16 h 329200"/>
              <a:gd name="connsiteX2" fmla="*/ 2276856 w 2276856"/>
              <a:gd name="connsiteY2" fmla="*/ 313960 h 329200"/>
              <a:gd name="connsiteX0" fmla="*/ 0 w 2276856"/>
              <a:gd name="connsiteY0" fmla="*/ 353697 h 353697"/>
              <a:gd name="connsiteX1" fmla="*/ 1136904 w 2276856"/>
              <a:gd name="connsiteY1" fmla="*/ 24513 h 353697"/>
              <a:gd name="connsiteX2" fmla="*/ 1385704 w 2276856"/>
              <a:gd name="connsiteY2" fmla="*/ 59161 h 353697"/>
              <a:gd name="connsiteX3" fmla="*/ 2276856 w 2276856"/>
              <a:gd name="connsiteY3" fmla="*/ 338457 h 353697"/>
              <a:gd name="connsiteX0" fmla="*/ 0 w 2276856"/>
              <a:gd name="connsiteY0" fmla="*/ 353697 h 353697"/>
              <a:gd name="connsiteX1" fmla="*/ 688707 w 2276856"/>
              <a:gd name="connsiteY1" fmla="*/ 180996 h 353697"/>
              <a:gd name="connsiteX2" fmla="*/ 1136904 w 2276856"/>
              <a:gd name="connsiteY2" fmla="*/ 24513 h 353697"/>
              <a:gd name="connsiteX3" fmla="*/ 1385704 w 2276856"/>
              <a:gd name="connsiteY3" fmla="*/ 59161 h 353697"/>
              <a:gd name="connsiteX4" fmla="*/ 2276856 w 2276856"/>
              <a:gd name="connsiteY4" fmla="*/ 338457 h 353697"/>
              <a:gd name="connsiteX0" fmla="*/ 0 w 2276856"/>
              <a:gd name="connsiteY0" fmla="*/ 350474 h 350474"/>
              <a:gd name="connsiteX1" fmla="*/ 688707 w 2276856"/>
              <a:gd name="connsiteY1" fmla="*/ 177773 h 350474"/>
              <a:gd name="connsiteX2" fmla="*/ 1136904 w 2276856"/>
              <a:gd name="connsiteY2" fmla="*/ 21290 h 350474"/>
              <a:gd name="connsiteX3" fmla="*/ 1512982 w 2276856"/>
              <a:gd name="connsiteY3" fmla="*/ 68763 h 350474"/>
              <a:gd name="connsiteX4" fmla="*/ 2276856 w 2276856"/>
              <a:gd name="connsiteY4" fmla="*/ 335234 h 350474"/>
              <a:gd name="connsiteX0" fmla="*/ 0 w 2276856"/>
              <a:gd name="connsiteY0" fmla="*/ 350474 h 350474"/>
              <a:gd name="connsiteX1" fmla="*/ 688707 w 2276856"/>
              <a:gd name="connsiteY1" fmla="*/ 177773 h 350474"/>
              <a:gd name="connsiteX2" fmla="*/ 1136904 w 2276856"/>
              <a:gd name="connsiteY2" fmla="*/ 21290 h 350474"/>
              <a:gd name="connsiteX3" fmla="*/ 1512982 w 2276856"/>
              <a:gd name="connsiteY3" fmla="*/ 68763 h 350474"/>
              <a:gd name="connsiteX4" fmla="*/ 2276856 w 2276856"/>
              <a:gd name="connsiteY4" fmla="*/ 335234 h 350474"/>
              <a:gd name="connsiteX0" fmla="*/ 0 w 2276856"/>
              <a:gd name="connsiteY0" fmla="*/ 368592 h 368592"/>
              <a:gd name="connsiteX1" fmla="*/ 688707 w 2276856"/>
              <a:gd name="connsiteY1" fmla="*/ 195891 h 368592"/>
              <a:gd name="connsiteX2" fmla="*/ 1136904 w 2276856"/>
              <a:gd name="connsiteY2" fmla="*/ 39408 h 368592"/>
              <a:gd name="connsiteX3" fmla="*/ 1514245 w 2276856"/>
              <a:gd name="connsiteY3" fmla="*/ 36785 h 368592"/>
              <a:gd name="connsiteX4" fmla="*/ 2276856 w 2276856"/>
              <a:gd name="connsiteY4" fmla="*/ 353352 h 368592"/>
              <a:gd name="connsiteX0" fmla="*/ 0 w 2276856"/>
              <a:gd name="connsiteY0" fmla="*/ 349572 h 349572"/>
              <a:gd name="connsiteX1" fmla="*/ 688707 w 2276856"/>
              <a:gd name="connsiteY1" fmla="*/ 176871 h 349572"/>
              <a:gd name="connsiteX2" fmla="*/ 1136904 w 2276856"/>
              <a:gd name="connsiteY2" fmla="*/ 20388 h 349572"/>
              <a:gd name="connsiteX3" fmla="*/ 1514245 w 2276856"/>
              <a:gd name="connsiteY3" fmla="*/ 17765 h 349572"/>
              <a:gd name="connsiteX4" fmla="*/ 2276856 w 2276856"/>
              <a:gd name="connsiteY4" fmla="*/ 334332 h 349572"/>
              <a:gd name="connsiteX0" fmla="*/ 0 w 2276856"/>
              <a:gd name="connsiteY0" fmla="*/ 349572 h 349572"/>
              <a:gd name="connsiteX1" fmla="*/ 696914 w 2276856"/>
              <a:gd name="connsiteY1" fmla="*/ 60646 h 349572"/>
              <a:gd name="connsiteX2" fmla="*/ 1136904 w 2276856"/>
              <a:gd name="connsiteY2" fmla="*/ 20388 h 349572"/>
              <a:gd name="connsiteX3" fmla="*/ 1514245 w 2276856"/>
              <a:gd name="connsiteY3" fmla="*/ 17765 h 349572"/>
              <a:gd name="connsiteX4" fmla="*/ 2276856 w 2276856"/>
              <a:gd name="connsiteY4" fmla="*/ 334332 h 349572"/>
              <a:gd name="connsiteX0" fmla="*/ 0 w 2276856"/>
              <a:gd name="connsiteY0" fmla="*/ 349572 h 349572"/>
              <a:gd name="connsiteX1" fmla="*/ 696914 w 2276856"/>
              <a:gd name="connsiteY1" fmla="*/ 60646 h 349572"/>
              <a:gd name="connsiteX2" fmla="*/ 1136904 w 2276856"/>
              <a:gd name="connsiteY2" fmla="*/ 20388 h 349572"/>
              <a:gd name="connsiteX3" fmla="*/ 1514245 w 2276856"/>
              <a:gd name="connsiteY3" fmla="*/ 17765 h 349572"/>
              <a:gd name="connsiteX4" fmla="*/ 2276856 w 2276856"/>
              <a:gd name="connsiteY4" fmla="*/ 334332 h 349572"/>
              <a:gd name="connsiteX0" fmla="*/ 0 w 2276856"/>
              <a:gd name="connsiteY0" fmla="*/ 349572 h 349572"/>
              <a:gd name="connsiteX1" fmla="*/ 699439 w 2276856"/>
              <a:gd name="connsiteY1" fmla="*/ 26582 h 349572"/>
              <a:gd name="connsiteX2" fmla="*/ 1136904 w 2276856"/>
              <a:gd name="connsiteY2" fmla="*/ 20388 h 349572"/>
              <a:gd name="connsiteX3" fmla="*/ 1514245 w 2276856"/>
              <a:gd name="connsiteY3" fmla="*/ 17765 h 349572"/>
              <a:gd name="connsiteX4" fmla="*/ 2276856 w 2276856"/>
              <a:gd name="connsiteY4" fmla="*/ 334332 h 349572"/>
              <a:gd name="connsiteX0" fmla="*/ 0 w 2276856"/>
              <a:gd name="connsiteY0" fmla="*/ 349572 h 349572"/>
              <a:gd name="connsiteX1" fmla="*/ 699439 w 2276856"/>
              <a:gd name="connsiteY1" fmla="*/ 26582 h 349572"/>
              <a:gd name="connsiteX2" fmla="*/ 1136904 w 2276856"/>
              <a:gd name="connsiteY2" fmla="*/ 20388 h 349572"/>
              <a:gd name="connsiteX3" fmla="*/ 1514245 w 2276856"/>
              <a:gd name="connsiteY3" fmla="*/ 17765 h 349572"/>
              <a:gd name="connsiteX4" fmla="*/ 2276856 w 2276856"/>
              <a:gd name="connsiteY4" fmla="*/ 334332 h 349572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514245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514245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498461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498461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498461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498461 w 2276856"/>
              <a:gd name="connsiteY3" fmla="*/ 0 h 331807"/>
              <a:gd name="connsiteX4" fmla="*/ 2276856 w 2276856"/>
              <a:gd name="connsiteY4" fmla="*/ 316567 h 331807"/>
              <a:gd name="connsiteX0" fmla="*/ 0 w 2276856"/>
              <a:gd name="connsiteY0" fmla="*/ 331807 h 331807"/>
              <a:gd name="connsiteX1" fmla="*/ 699439 w 2276856"/>
              <a:gd name="connsiteY1" fmla="*/ 8817 h 331807"/>
              <a:gd name="connsiteX2" fmla="*/ 1136904 w 2276856"/>
              <a:gd name="connsiteY2" fmla="*/ 2623 h 331807"/>
              <a:gd name="connsiteX3" fmla="*/ 1498461 w 2276856"/>
              <a:gd name="connsiteY3" fmla="*/ 0 h 331807"/>
              <a:gd name="connsiteX4" fmla="*/ 2276856 w 2276856"/>
              <a:gd name="connsiteY4" fmla="*/ 316567 h 33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856" h="331807">
                <a:moveTo>
                  <a:pt x="0" y="331807"/>
                </a:moveTo>
                <a:cubicBezTo>
                  <a:pt x="372370" y="299017"/>
                  <a:pt x="347070" y="75705"/>
                  <a:pt x="699439" y="8817"/>
                </a:cubicBezTo>
                <a:cubicBezTo>
                  <a:pt x="1132618" y="6052"/>
                  <a:pt x="715802" y="6898"/>
                  <a:pt x="1136904" y="2623"/>
                </a:cubicBezTo>
                <a:cubicBezTo>
                  <a:pt x="1516220" y="5636"/>
                  <a:pt x="1122856" y="9797"/>
                  <a:pt x="1498461" y="0"/>
                </a:cubicBezTo>
                <a:cubicBezTo>
                  <a:pt x="1916745" y="21063"/>
                  <a:pt x="1879584" y="294065"/>
                  <a:pt x="2276856" y="31656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153DD0EB-561E-0A70-B6FE-A153C52EE1BC}"/>
              </a:ext>
            </a:extLst>
          </p:cNvPr>
          <p:cNvSpPr/>
          <p:nvPr/>
        </p:nvSpPr>
        <p:spPr>
          <a:xfrm>
            <a:off x="3895275" y="2970214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17C9565B-1E80-3D30-6B42-E8A963EC18F3}"/>
              </a:ext>
            </a:extLst>
          </p:cNvPr>
          <p:cNvSpPr/>
          <p:nvPr/>
        </p:nvSpPr>
        <p:spPr>
          <a:xfrm>
            <a:off x="3142616" y="289555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Cuerda 3">
            <a:extLst>
              <a:ext uri="{FF2B5EF4-FFF2-40B4-BE49-F238E27FC236}">
                <a16:creationId xmlns:a16="http://schemas.microsoft.com/office/drawing/2014/main" id="{B5B951B6-A2B1-5377-E02A-3C4D5FD3219D}"/>
              </a:ext>
            </a:extLst>
          </p:cNvPr>
          <p:cNvSpPr/>
          <p:nvPr/>
        </p:nvSpPr>
        <p:spPr>
          <a:xfrm rot="5400000">
            <a:off x="3830784" y="3138019"/>
            <a:ext cx="230335" cy="230335"/>
          </a:xfrm>
          <a:prstGeom prst="chord">
            <a:avLst>
              <a:gd name="adj1" fmla="val 7916574"/>
              <a:gd name="adj2" fmla="val 136159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3380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8DA89B7F-C010-2C9C-4ACE-0ECA781A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1AF5D0CC-E497-E56A-9171-4CB4318DD1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91AA72C-90B7-3F6B-A1CA-2E6D24975A81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con cinemática explícita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946D4DC-ABF8-B645-5272-5C6FEF57A079}"/>
              </a:ext>
            </a:extLst>
          </p:cNvPr>
          <p:cNvSpPr/>
          <p:nvPr/>
        </p:nvSpPr>
        <p:spPr>
          <a:xfrm>
            <a:off x="1309914" y="584775"/>
            <a:ext cx="6851106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 de fricción de Kumar et al 2015 mediante deslizador plano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 pendular simulado de forma explícita</a:t>
            </a: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37DE905-7C05-7C20-5528-9AE844FD65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95"/>
          <a:stretch>
            <a:fillRect/>
          </a:stretch>
        </p:blipFill>
        <p:spPr>
          <a:xfrm>
            <a:off x="1929628" y="1600199"/>
            <a:ext cx="5156972" cy="27261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261403-F326-9522-1E5E-ED8A1405FC1F}"/>
              </a:ext>
            </a:extLst>
          </p:cNvPr>
          <p:cNvSpPr txBox="1"/>
          <p:nvPr/>
        </p:nvSpPr>
        <p:spPr>
          <a:xfrm>
            <a:off x="6032500" y="1497340"/>
            <a:ext cx="656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Pivote</a:t>
            </a:r>
          </a:p>
        </p:txBody>
      </p:sp>
    </p:spTree>
    <p:extLst>
      <p:ext uri="{BB962C8B-B14F-4D97-AF65-F5344CB8AC3E}">
        <p14:creationId xmlns:p14="http://schemas.microsoft.com/office/powerpoint/2010/main" val="282227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6E6DD18B-DAD9-A90F-FBF0-2CA1C476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67C5AC3E-BE1D-783E-739D-FCD06E553D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3C02AA-74B7-A3E3-8E68-8A21A7056EDA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con cinemática explícita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EB6664-53DF-6F7D-4142-6B41782479B7}"/>
              </a:ext>
            </a:extLst>
          </p:cNvPr>
          <p:cNvSpPr/>
          <p:nvPr/>
        </p:nvSpPr>
        <p:spPr>
          <a:xfrm>
            <a:off x="1309914" y="584775"/>
            <a:ext cx="7491186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Modelo de fricción de Kumar et al 2015 mediante deslizador plano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 pendular simulado de forma explícita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Impacto axial mediante modelo Kelvin–</a:t>
            </a: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Voigt</a:t>
            </a: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AAC941FF-250A-4525-43C4-77F65EE83F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6747"/>
          <a:stretch>
            <a:fillRect/>
          </a:stretch>
        </p:blipFill>
        <p:spPr bwMode="auto">
          <a:xfrm>
            <a:off x="2039802" y="1862135"/>
            <a:ext cx="4918542" cy="2416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97EC6FB-FCA2-2D27-1E7B-34919990D77B}"/>
              </a:ext>
            </a:extLst>
          </p:cNvPr>
          <p:cNvSpPr txBox="1"/>
          <p:nvPr/>
        </p:nvSpPr>
        <p:spPr>
          <a:xfrm>
            <a:off x="3626848" y="4186949"/>
            <a:ext cx="16036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Tradicional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088E02-A443-AF8B-5D3D-27818507DDBE}"/>
              </a:ext>
            </a:extLst>
          </p:cNvPr>
          <p:cNvSpPr txBox="1"/>
          <p:nvPr/>
        </p:nvSpPr>
        <p:spPr>
          <a:xfrm>
            <a:off x="5292596" y="4190108"/>
            <a:ext cx="16036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5323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45013B1B-9AD5-E24F-98D8-CB61CB1CE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4B6D5E84-11EF-81FD-3EC9-9CB178FF50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7A7C80-EF28-AE03-2A54-D17235820684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Prueba de concepto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89415F-76D9-8916-D8E4-06B08169E688}"/>
              </a:ext>
            </a:extLst>
          </p:cNvPr>
          <p:cNvSpPr/>
          <p:nvPr/>
        </p:nvSpPr>
        <p:spPr>
          <a:xfrm>
            <a:off x="1309914" y="584775"/>
            <a:ext cx="6437194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77F38F4-18EA-141B-BB3B-4ACB568ED3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r="136" b="6295"/>
          <a:stretch>
            <a:fillRect/>
          </a:stretch>
        </p:blipFill>
        <p:spPr bwMode="auto">
          <a:xfrm>
            <a:off x="1396892" y="956310"/>
            <a:ext cx="7469178" cy="2865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111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28E5DC7C-D3BF-70AC-AB77-EB8496EB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fondo_12_seminario_4.jpg">
            <a:extLst>
              <a:ext uri="{FF2B5EF4-FFF2-40B4-BE49-F238E27FC236}">
                <a16:creationId xmlns:a16="http://schemas.microsoft.com/office/drawing/2014/main" id="{45970238-BFB9-CA09-D3E7-68EC29ED0A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28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3CEBCA9-DD85-FB87-E11D-FFCA2F1BEC82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Spoiler de resultados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C5C1730-6682-4A67-54F6-0FF912EADEF7}"/>
              </a:ext>
            </a:extLst>
          </p:cNvPr>
          <p:cNvSpPr/>
          <p:nvPr/>
        </p:nvSpPr>
        <p:spPr>
          <a:xfrm>
            <a:off x="1309914" y="584774"/>
            <a:ext cx="6477726" cy="2298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realizó análisis de sensibilidad utilizando modelos: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ninguna imperfección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</a:t>
            </a: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 utilizadas en 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 mayores a las especificadas en 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56D889E-DD12-FEE1-3E35-D7D81EFD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6265" b="3792"/>
          <a:stretch>
            <a:fillRect/>
          </a:stretch>
        </p:blipFill>
        <p:spPr bwMode="auto">
          <a:xfrm>
            <a:off x="1621155" y="1566385"/>
            <a:ext cx="5968366" cy="2956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A0C6F19-C5C9-E4F5-1D38-6EC72E0C11BF}"/>
              </a:ext>
            </a:extLst>
          </p:cNvPr>
          <p:cNvCxnSpPr>
            <a:cxnSpLocks/>
          </p:cNvCxnSpPr>
          <p:nvPr/>
        </p:nvCxnSpPr>
        <p:spPr>
          <a:xfrm>
            <a:off x="1493520" y="3074670"/>
            <a:ext cx="941070" cy="4152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9AB91F-3D57-3978-BEAD-3F81713D59AA}"/>
              </a:ext>
            </a:extLst>
          </p:cNvPr>
          <p:cNvSpPr txBox="1"/>
          <p:nvPr/>
        </p:nvSpPr>
        <p:spPr>
          <a:xfrm>
            <a:off x="38463" y="2825085"/>
            <a:ext cx="1600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Pérdida de contacto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6328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D44E22A4-01AD-4DBB-FC9C-33F29F926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fondo_12_seminario_4.jpg">
            <a:extLst>
              <a:ext uri="{FF2B5EF4-FFF2-40B4-BE49-F238E27FC236}">
                <a16:creationId xmlns:a16="http://schemas.microsoft.com/office/drawing/2014/main" id="{E5B65B04-B1E3-B132-5A8C-B47554E6BF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28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7914BB-F7F2-D961-57CB-C097C57BB3F5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Spoiler de resultados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226DB3F-114D-6916-FA37-CEB92637FD4A}"/>
              </a:ext>
            </a:extLst>
          </p:cNvPr>
          <p:cNvSpPr/>
          <p:nvPr/>
        </p:nvSpPr>
        <p:spPr>
          <a:xfrm>
            <a:off x="1309914" y="584774"/>
            <a:ext cx="6477726" cy="2298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realizó análisis de sensibilidad utilizando modelos: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 ninguna imperfección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</a:t>
            </a: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 utilizadas en 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Tolerancias mayores a las especificadas en el proyecto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Gráfico, Histograma&#10;&#10;El contenido generado por IA puede ser incorrecto.">
            <a:extLst>
              <a:ext uri="{FF2B5EF4-FFF2-40B4-BE49-F238E27FC236}">
                <a16:creationId xmlns:a16="http://schemas.microsoft.com/office/drawing/2014/main" id="{AD214105-24B8-61F5-F594-9B0804F6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" r="11265" b="4008"/>
          <a:stretch>
            <a:fillRect/>
          </a:stretch>
        </p:blipFill>
        <p:spPr bwMode="auto">
          <a:xfrm>
            <a:off x="2748915" y="1768536"/>
            <a:ext cx="3882390" cy="2790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562BB1B-C630-8492-652F-DB887C48DEF3}"/>
              </a:ext>
            </a:extLst>
          </p:cNvPr>
          <p:cNvSpPr txBox="1"/>
          <p:nvPr/>
        </p:nvSpPr>
        <p:spPr>
          <a:xfrm>
            <a:off x="381815" y="2760315"/>
            <a:ext cx="16036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</a:t>
            </a:r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axial </a:t>
            </a:r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bearings</a:t>
            </a:r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11 </a:t>
            </a:r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es-C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290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279FD9EC-69DE-443F-6056-6D1A3F1CE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658A94DC-1231-7C86-FE13-1FA47462068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21C879-9DB0-40C9-DCE6-74559E7F3526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Colaboración Academia-Industria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B6FECF1-A7D6-23C9-297F-7FF19AB2B9CD}"/>
              </a:ext>
            </a:extLst>
          </p:cNvPr>
          <p:cNvSpPr/>
          <p:nvPr/>
        </p:nvSpPr>
        <p:spPr>
          <a:xfrm>
            <a:off x="1309914" y="584775"/>
            <a:ext cx="6475186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Alcances de la colaboración claros desde el inicio:</a:t>
            </a:r>
            <a:b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intereses seguramente serán diferentes, pero deben confluir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Dispuestos a salir de la zona de confort (ambos)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conversar:</a:t>
            </a:r>
            <a:b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Academia e industria tenemos intereses comunes</a:t>
            </a:r>
          </a:p>
          <a:p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1C173C93-FA6C-AC94-BCE7-AC7E12E5B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2298700"/>
            <a:ext cx="2844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8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07A120AC-503A-2C35-DB43-63BB850A5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2BCD73F9-2925-D737-B973-BD080F7321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CBF6EC-F3C5-674A-E928-F8F27B279AB6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Agradecimientos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E93CAFA-4122-6523-A3DA-62D862D6A1B8}"/>
              </a:ext>
            </a:extLst>
          </p:cNvPr>
          <p:cNvSpPr/>
          <p:nvPr/>
        </p:nvSpPr>
        <p:spPr>
          <a:xfrm>
            <a:off x="3138713" y="3068817"/>
            <a:ext cx="4223053" cy="1370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Armando Bilbao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Alberto Fernández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Iñigo Hernández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Nerea Castro, y el resto del equipo.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3870EFB3-CE27-E876-32EE-908068DFA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473" y="2571750"/>
            <a:ext cx="1724900" cy="618903"/>
          </a:xfrm>
          <a:prstGeom prst="rect">
            <a:avLst/>
          </a:prstGeom>
        </p:spPr>
      </p:pic>
      <p:pic>
        <p:nvPicPr>
          <p:cNvPr id="4" name="Imagen 3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417A44F-866D-2042-D482-6E38B39D5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653" t="36085" r="10070" b="35622"/>
          <a:stretch>
            <a:fillRect/>
          </a:stretch>
        </p:blipFill>
        <p:spPr>
          <a:xfrm>
            <a:off x="2172830" y="1030029"/>
            <a:ext cx="1724900" cy="405291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35EAEB2B-4359-133E-391C-5E3E9401E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21" y="1044456"/>
            <a:ext cx="1896279" cy="61023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6DC8BDB-3723-9954-0D63-97DE0829AFFA}"/>
              </a:ext>
            </a:extLst>
          </p:cNvPr>
          <p:cNvSpPr/>
          <p:nvPr/>
        </p:nvSpPr>
        <p:spPr>
          <a:xfrm>
            <a:off x="1846806" y="1397264"/>
            <a:ext cx="3109687" cy="1082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Gilberto Mosqueda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Ricardo Bustamante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5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48EF08-B392-355E-D692-77B635E10E00}"/>
              </a:ext>
            </a:extLst>
          </p:cNvPr>
          <p:cNvSpPr txBox="1"/>
          <p:nvPr/>
        </p:nvSpPr>
        <p:spPr>
          <a:xfrm>
            <a:off x="5089373" y="1657281"/>
            <a:ext cx="276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GMTO Corporation</a:t>
            </a:r>
          </a:p>
        </p:txBody>
      </p:sp>
    </p:spTree>
    <p:extLst>
      <p:ext uri="{BB962C8B-B14F-4D97-AF65-F5344CB8AC3E}">
        <p14:creationId xmlns:p14="http://schemas.microsoft.com/office/powerpoint/2010/main" val="201499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>
          <a:extLst>
            <a:ext uri="{FF2B5EF4-FFF2-40B4-BE49-F238E27FC236}">
              <a16:creationId xmlns:a16="http://schemas.microsoft.com/office/drawing/2014/main" id="{8FCA3304-0D93-FD4A-CD60-5C545B302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fondo_12_seminario_5.jpg">
            <a:extLst>
              <a:ext uri="{FF2B5EF4-FFF2-40B4-BE49-F238E27FC236}">
                <a16:creationId xmlns:a16="http://schemas.microsoft.com/office/drawing/2014/main" id="{A2F2B88F-A6C8-61CA-9B49-404D1FE4AC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821152-7CFA-8897-50F5-AE0C3C155050}"/>
              </a:ext>
            </a:extLst>
          </p:cNvPr>
          <p:cNvSpPr txBox="1"/>
          <p:nvPr/>
        </p:nvSpPr>
        <p:spPr>
          <a:xfrm>
            <a:off x="756657" y="459852"/>
            <a:ext cx="79515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Modelación no-lineal del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Giant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Magellan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Telescope</a:t>
            </a:r>
            <a:r>
              <a:rPr lang="es-E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su sistema de protección sísmica</a:t>
            </a:r>
            <a:endParaRPr lang="es-C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932F2A-37DF-9E89-D51B-C3462B1E9412}"/>
              </a:ext>
            </a:extLst>
          </p:cNvPr>
          <p:cNvSpPr txBox="1"/>
          <p:nvPr/>
        </p:nvSpPr>
        <p:spPr>
          <a:xfrm>
            <a:off x="-127002" y="2874854"/>
            <a:ext cx="4081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Claudio Sepúlveda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 Técnica Federico Santa María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claudio.sepulvedac@usm.cl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 Academia</a:t>
            </a:r>
            <a:endParaRPr lang="es-C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magen que contiene edificio, nieve, pequeño, viejo&#10;&#10;El contenido generado por IA puede ser incorrecto.">
            <a:extLst>
              <a:ext uri="{FF2B5EF4-FFF2-40B4-BE49-F238E27FC236}">
                <a16:creationId xmlns:a16="http://schemas.microsoft.com/office/drawing/2014/main" id="{56C0842A-F249-E0D8-3AB8-82AE207ED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93" y="1590824"/>
            <a:ext cx="4708442" cy="196185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58372D-9EAE-AF0E-564C-35018446F6FB}"/>
              </a:ext>
            </a:extLst>
          </p:cNvPr>
          <p:cNvSpPr txBox="1"/>
          <p:nvPr/>
        </p:nvSpPr>
        <p:spPr>
          <a:xfrm>
            <a:off x="3382435" y="3652152"/>
            <a:ext cx="585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A.Fernández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(2025) “GMT telescope seismic isolation system design and validation”,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of Astronomical Telescopes Instruments &amp; Systems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DOI: 10.1117/1.JATIS.11.1.014001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67AD8B-4A83-5614-E4F2-059CFE5F8C9F}"/>
              </a:ext>
            </a:extLst>
          </p:cNvPr>
          <p:cNvSpPr txBox="1"/>
          <p:nvPr/>
        </p:nvSpPr>
        <p:spPr>
          <a:xfrm>
            <a:off x="3382432" y="4136900"/>
            <a:ext cx="585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C.Sepulveda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(2025) “Advanced Modeling of Friction Pendulum Systems: Insights from the Giant Magellan Telescope”,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World Conference on Seismic Isolation.</a:t>
            </a:r>
            <a:endParaRPr lang="es-CL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2BA85-5D6A-2D51-6A5B-14AA261E9F54}"/>
              </a:ext>
            </a:extLst>
          </p:cNvPr>
          <p:cNvSpPr txBox="1"/>
          <p:nvPr/>
        </p:nvSpPr>
        <p:spPr>
          <a:xfrm>
            <a:off x="3382433" y="4621648"/>
            <a:ext cx="5858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C.Sepulveda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(Draft) “Advanced Numerical Simulation of Friction Pendulum Isolation in The Giant Magellan Telescope Under Construction Tolerances”,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Structures.</a:t>
            </a:r>
            <a:endParaRPr lang="es-CL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Código QR&#10;&#10;Descripción generada automáticamente">
            <a:extLst>
              <a:ext uri="{FF2B5EF4-FFF2-40B4-BE49-F238E27FC236}">
                <a16:creationId xmlns:a16="http://schemas.microsoft.com/office/drawing/2014/main" id="{15600386-C34F-36E0-ACDC-FB580214E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124" y="1616008"/>
            <a:ext cx="1048268" cy="1048268"/>
          </a:xfrm>
          <a:prstGeom prst="rect">
            <a:avLst/>
          </a:prstGeom>
        </p:spPr>
      </p:pic>
      <p:pic>
        <p:nvPicPr>
          <p:cNvPr id="11" name="Imagen 10" descr="Código QR&#10;&#10;Descripción generada automáticamente">
            <a:extLst>
              <a:ext uri="{FF2B5EF4-FFF2-40B4-BE49-F238E27FC236}">
                <a16:creationId xmlns:a16="http://schemas.microsoft.com/office/drawing/2014/main" id="{94D09D38-DEEE-301E-2F04-24769A5F8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616" y="1613679"/>
            <a:ext cx="1048268" cy="10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EEE7AC-9EA1-1FAB-2064-42E723B2591B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Antecedentes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5D0EB7B-7C2D-0680-0AEE-3361F9C4AC80}"/>
              </a:ext>
            </a:extLst>
          </p:cNvPr>
          <p:cNvSpPr/>
          <p:nvPr/>
        </p:nvSpPr>
        <p:spPr>
          <a:xfrm>
            <a:off x="1309914" y="584775"/>
            <a:ext cx="6342743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Magellan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Telescope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Consorcio EEUU, Australia, Corea del Sur, Brasil, 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instalarse en desierto de Atacama, 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metros de altura, 60 metros de diámetro exterior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Telescopio gregoriano más grande jamás construido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Puente de madera&#10;&#10;El contenido generado por IA puede ser incorrecto.">
            <a:extLst>
              <a:ext uri="{FF2B5EF4-FFF2-40B4-BE49-F238E27FC236}">
                <a16:creationId xmlns:a16="http://schemas.microsoft.com/office/drawing/2014/main" id="{0D943663-CCF0-96BE-8CB9-E87936319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95" y="2142458"/>
            <a:ext cx="2912381" cy="2912381"/>
          </a:xfrm>
          <a:prstGeom prst="rect">
            <a:avLst/>
          </a:prstGeom>
        </p:spPr>
      </p:pic>
      <p:pic>
        <p:nvPicPr>
          <p:cNvPr id="5" name="Imagen 4" descr="Imagen que contiene edificio, nieve, pequeño, viejo&#10;&#10;El contenido generado por IA puede ser incorrecto.">
            <a:extLst>
              <a:ext uri="{FF2B5EF4-FFF2-40B4-BE49-F238E27FC236}">
                <a16:creationId xmlns:a16="http://schemas.microsoft.com/office/drawing/2014/main" id="{73111C50-0B1A-BD6B-C1D1-93811CD7F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1" y="2344794"/>
            <a:ext cx="4708442" cy="19618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8EC29FE5-B8CE-37C0-3AC5-0436D98E8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fondo_12_seminario_4.jpg">
            <a:extLst>
              <a:ext uri="{FF2B5EF4-FFF2-40B4-BE49-F238E27FC236}">
                <a16:creationId xmlns:a16="http://schemas.microsoft.com/office/drawing/2014/main" id="{16CE6335-833F-1014-4E55-278E2807B6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28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A541CDD-28B1-F8F1-24AC-81AF5918FB26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Sistema de protección sísmica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8A268E8-1500-DE04-0343-A36F67084328}"/>
              </a:ext>
            </a:extLst>
          </p:cNvPr>
          <p:cNvSpPr/>
          <p:nvPr/>
        </p:nvSpPr>
        <p:spPr>
          <a:xfrm>
            <a:off x="1309914" y="584775"/>
            <a:ext cx="6342743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aisladores de péndulo friccional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disipadores de fluido viscoso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Fusibles mecánicos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Actuadores servo-hidráulicos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de soporte hidrostático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Imagen que contiene camioneta, tabla, grande, pequeño&#10;&#10;Descripción generada automáticamente">
            <a:extLst>
              <a:ext uri="{FF2B5EF4-FFF2-40B4-BE49-F238E27FC236}">
                <a16:creationId xmlns:a16="http://schemas.microsoft.com/office/drawing/2014/main" id="{F8D0FEA8-8791-A3E7-EB29-E26BED2B76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5" b="89414" l="10625" r="89063">
                        <a14:foregroundMark x1="31953" y1="28594" x2="31953" y2="28594"/>
                        <a14:foregroundMark x1="57578" y1="23672" x2="39414" y2="33750"/>
                        <a14:foregroundMark x1="81328" y1="66953" x2="85625" y2="27773"/>
                        <a14:foregroundMark x1="85625" y1="27773" x2="82734" y2="17188"/>
                        <a14:foregroundMark x1="82734" y1="17188" x2="43789" y2="13906"/>
                        <a14:foregroundMark x1="43789" y1="13906" x2="32266" y2="15508"/>
                        <a14:foregroundMark x1="32266" y1="15508" x2="26250" y2="22617"/>
                        <a14:foregroundMark x1="26250" y1="22617" x2="14688" y2="26641"/>
                        <a14:foregroundMark x1="14688" y1="26641" x2="12930" y2="55273"/>
                        <a14:foregroundMark x1="12930" y1="55273" x2="19570" y2="69688"/>
                        <a14:foregroundMark x1="19570" y1="69688" x2="20273" y2="70508"/>
                        <a14:foregroundMark x1="14570" y1="48711" x2="29336" y2="66406"/>
                        <a14:foregroundMark x1="29336" y1="66406" x2="59141" y2="67305"/>
                        <a14:foregroundMark x1="59141" y1="67305" x2="80273" y2="58516"/>
                        <a14:foregroundMark x1="80273" y1="58516" x2="82461" y2="37734"/>
                        <a14:foregroundMark x1="82461" y1="37734" x2="74609" y2="19180"/>
                        <a14:foregroundMark x1="74609" y1="19180" x2="44766" y2="18398"/>
                        <a14:foregroundMark x1="44766" y1="18398" x2="27031" y2="26641"/>
                        <a14:foregroundMark x1="27031" y1="26641" x2="17500" y2="38281"/>
                        <a14:foregroundMark x1="17500" y1="38281" x2="14805" y2="50430"/>
                        <a14:foregroundMark x1="14805" y1="50430" x2="15586" y2="54688"/>
                        <a14:foregroundMark x1="57188" y1="27500" x2="43477" y2="33984"/>
                        <a14:foregroundMark x1="43477" y1="33984" x2="57773" y2="40547"/>
                        <a14:foregroundMark x1="57773" y1="40547" x2="53281" y2="31406"/>
                        <a14:foregroundMark x1="53281" y1="31406" x2="52070" y2="31211"/>
                        <a14:foregroundMark x1="71953" y1="30391" x2="76680" y2="41680"/>
                        <a14:foregroundMark x1="76680" y1="41680" x2="68086" y2="44922"/>
                        <a14:foregroundMark x1="68086" y1="44922" x2="65625" y2="34609"/>
                        <a14:foregroundMark x1="65625" y1="34609" x2="65625" y2="34609"/>
                        <a14:foregroundMark x1="41406" y1="27656" x2="26914" y2="58516"/>
                        <a14:foregroundMark x1="26914" y1="58516" x2="26914" y2="58516"/>
                        <a14:foregroundMark x1="56367" y1="61250" x2="38008" y2="51758"/>
                        <a14:foregroundMark x1="38008" y1="51758" x2="37734" y2="50664"/>
                        <a14:foregroundMark x1="63477" y1="81250" x2="52422" y2="87891"/>
                        <a14:foregroundMark x1="52422" y1="87891" x2="40820" y2="86602"/>
                        <a14:foregroundMark x1="40820" y1="86602" x2="36797" y2="81328"/>
                        <a14:foregroundMark x1="52891" y1="89102" x2="48125" y2="89570"/>
                        <a14:foregroundMark x1="88047" y1="63125" x2="87539" y2="19023"/>
                        <a14:foregroundMark x1="87539" y1="19023" x2="73281" y2="13281"/>
                        <a14:foregroundMark x1="73281" y1="13281" x2="35313" y2="13750"/>
                        <a14:foregroundMark x1="15664" y1="20664" x2="10625" y2="32695"/>
                        <a14:foregroundMark x1="10625" y1="32695" x2="11289" y2="55547"/>
                        <a14:foregroundMark x1="89063" y1="65625" x2="87773" y2="15781"/>
                        <a14:foregroundMark x1="85508" y1="10391" x2="36719" y2="10703"/>
                        <a14:foregroundMark x1="36719" y1="10703" x2="38398" y2="9805"/>
                        <a14:backgroundMark x1="13711" y1="11016" x2="13711" y2="1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8" t="5909" r="6493" b="6071"/>
          <a:stretch/>
        </p:blipFill>
        <p:spPr>
          <a:xfrm>
            <a:off x="4683486" y="328361"/>
            <a:ext cx="4595636" cy="45956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6E1306-0221-58B7-A4BC-E6C7ACE34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465" y="2090714"/>
            <a:ext cx="3057021" cy="239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3A0A8097-F7A0-6EBF-3024-1AF286B5B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fondo_12_seminario_4.jpg">
            <a:extLst>
              <a:ext uri="{FF2B5EF4-FFF2-40B4-BE49-F238E27FC236}">
                <a16:creationId xmlns:a16="http://schemas.microsoft.com/office/drawing/2014/main" id="{266AC969-D37E-DBA9-AD33-858D93C328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28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48A39B-E430-B515-8AAF-8882EE3AA7A0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Necesidad de modelos avanzados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A2D6F78-B711-87E4-847E-9697E5FF0979}"/>
              </a:ext>
            </a:extLst>
          </p:cNvPr>
          <p:cNvSpPr/>
          <p:nvPr/>
        </p:nvSpPr>
        <p:spPr>
          <a:xfrm>
            <a:off x="1309914" y="584774"/>
            <a:ext cx="6342743" cy="2298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¿Puede un modelo en SAP2000 simular la fricción dependiente de velocidad, presión, temperatura en los aisladores?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modelar los fusibles?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¿Cuál es el efecto de las tolerancias de construcción?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se puede simular el impacto luego de un levantamiento?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C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Colaboración Academia-Industria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B58612AF-5F2F-EA74-E870-A577672994E0}"/>
              </a:ext>
            </a:extLst>
          </p:cNvPr>
          <p:cNvSpPr/>
          <p:nvPr/>
        </p:nvSpPr>
        <p:spPr>
          <a:xfrm>
            <a:off x="882474" y="2830505"/>
            <a:ext cx="463036" cy="291830"/>
          </a:xfrm>
          <a:prstGeom prst="rightArrow">
            <a:avLst>
              <a:gd name="adj1" fmla="val 50000"/>
              <a:gd name="adj2" fmla="val 106202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 descr="Logotipo&#10;&#10;El contenido generado por IA puede ser incorrecto.">
            <a:extLst>
              <a:ext uri="{FF2B5EF4-FFF2-40B4-BE49-F238E27FC236}">
                <a16:creationId xmlns:a16="http://schemas.microsoft.com/office/drawing/2014/main" id="{E1D57974-BB83-9A83-EEE2-0DA8A6D25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59" y="2245599"/>
            <a:ext cx="1724900" cy="618903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9E2142DF-5310-48BD-F431-9E3B6B4585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0054"/>
          <a:stretch>
            <a:fillRect/>
          </a:stretch>
        </p:blipFill>
        <p:spPr>
          <a:xfrm>
            <a:off x="5307671" y="3835273"/>
            <a:ext cx="899423" cy="618902"/>
          </a:xfrm>
          <a:prstGeom prst="rect">
            <a:avLst/>
          </a:prstGeom>
        </p:spPr>
      </p:pic>
      <p:pic>
        <p:nvPicPr>
          <p:cNvPr id="15" name="Imagen 1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94D756C3-C65E-8C89-BD69-8E07D0DEB9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53" t="36085" r="10070" b="35622"/>
          <a:stretch>
            <a:fillRect/>
          </a:stretch>
        </p:blipFill>
        <p:spPr>
          <a:xfrm>
            <a:off x="4855266" y="3411776"/>
            <a:ext cx="1724900" cy="405291"/>
          </a:xfrm>
          <a:prstGeom prst="rect">
            <a:avLst/>
          </a:prstGeom>
        </p:spPr>
      </p:pic>
      <p:pic>
        <p:nvPicPr>
          <p:cNvPr id="17" name="Imagen 16" descr="Texto&#10;&#10;El contenido generado por IA puede ser incorrecto.">
            <a:extLst>
              <a:ext uri="{FF2B5EF4-FFF2-40B4-BE49-F238E27FC236}">
                <a16:creationId xmlns:a16="http://schemas.microsoft.com/office/drawing/2014/main" id="{F813FA13-F72A-9D28-9F8F-95AC4C4B7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609" y="3817066"/>
            <a:ext cx="1896279" cy="610234"/>
          </a:xfrm>
          <a:prstGeom prst="rect">
            <a:avLst/>
          </a:prstGeom>
        </p:spPr>
      </p:pic>
      <p:sp>
        <p:nvSpPr>
          <p:cNvPr id="18" name="Arco 17">
            <a:extLst>
              <a:ext uri="{FF2B5EF4-FFF2-40B4-BE49-F238E27FC236}">
                <a16:creationId xmlns:a16="http://schemas.microsoft.com/office/drawing/2014/main" id="{EDB71E20-6050-6E46-32B3-751CE22DA7A1}"/>
              </a:ext>
            </a:extLst>
          </p:cNvPr>
          <p:cNvSpPr/>
          <p:nvPr/>
        </p:nvSpPr>
        <p:spPr>
          <a:xfrm>
            <a:off x="6027789" y="2605861"/>
            <a:ext cx="2121767" cy="2121767"/>
          </a:xfrm>
          <a:prstGeom prst="arc">
            <a:avLst>
              <a:gd name="adj1" fmla="val 18166313"/>
              <a:gd name="adj2" fmla="val 21415967"/>
            </a:avLst>
          </a:prstGeom>
          <a:ln w="76200">
            <a:solidFill>
              <a:srgbClr val="0097A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F850FC45-619E-06DD-DE73-EC18CF3D2764}"/>
              </a:ext>
            </a:extLst>
          </p:cNvPr>
          <p:cNvSpPr/>
          <p:nvPr/>
        </p:nvSpPr>
        <p:spPr>
          <a:xfrm rot="7058973">
            <a:off x="5594517" y="2756183"/>
            <a:ext cx="2121767" cy="2121767"/>
          </a:xfrm>
          <a:prstGeom prst="arc">
            <a:avLst>
              <a:gd name="adj1" fmla="val 17785549"/>
              <a:gd name="adj2" fmla="val 312957"/>
            </a:avLst>
          </a:prstGeom>
          <a:ln w="76200">
            <a:solidFill>
              <a:srgbClr val="0097A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Arco 22">
            <a:extLst>
              <a:ext uri="{FF2B5EF4-FFF2-40B4-BE49-F238E27FC236}">
                <a16:creationId xmlns:a16="http://schemas.microsoft.com/office/drawing/2014/main" id="{7FEDA25A-864D-3837-AE4C-D50B5E461115}"/>
              </a:ext>
            </a:extLst>
          </p:cNvPr>
          <p:cNvSpPr/>
          <p:nvPr/>
        </p:nvSpPr>
        <p:spPr>
          <a:xfrm rot="15103702">
            <a:off x="5315394" y="2553538"/>
            <a:ext cx="2121767" cy="2121767"/>
          </a:xfrm>
          <a:prstGeom prst="arc">
            <a:avLst>
              <a:gd name="adj1" fmla="val 18166313"/>
              <a:gd name="adj2" fmla="val 21415967"/>
            </a:avLst>
          </a:prstGeom>
          <a:ln w="76200">
            <a:solidFill>
              <a:srgbClr val="0097A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8723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D761DA62-CF6C-AD32-F541-28826E89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4904FD79-F8AF-3280-C1FB-7F9B1AD0C9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F883533-0CD9-2BA3-338B-529517902794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Numéric</a:t>
            </a:r>
            <a:r>
              <a:rPr lang="es-E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F43542D7-7A51-520C-F92C-FBFCB816336F}"/>
                  </a:ext>
                </a:extLst>
              </p:cNvPr>
              <p:cNvSpPr/>
              <p:nvPr/>
            </p:nvSpPr>
            <p:spPr>
              <a:xfrm>
                <a:off x="1309914" y="584775"/>
                <a:ext cx="6342743" cy="2041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Modelo desarrollado 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Disipadores no-lineales 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</m:t>
                    </m:r>
                  </m:oMath>
                </a14:m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Suelo mediante resorte-amortiguador para SSI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Pier y fundación con elementos Shell lineales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Telescopio mediante </a:t>
                </a:r>
                <a:r>
                  <a:rPr lang="es-CL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frame</a:t>
                </a: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-masa equivalente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s-CL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F43542D7-7A51-520C-F92C-FBFCB8163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914" y="584775"/>
                <a:ext cx="6342743" cy="2041404"/>
              </a:xfrm>
              <a:prstGeom prst="rect">
                <a:avLst/>
              </a:prstGeom>
              <a:blipFill>
                <a:blip r:embed="rId4"/>
                <a:stretch>
                  <a:fillRect l="-673" t="-1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o 8">
            <a:extLst>
              <a:ext uri="{FF2B5EF4-FFF2-40B4-BE49-F238E27FC236}">
                <a16:creationId xmlns:a16="http://schemas.microsoft.com/office/drawing/2014/main" id="{F0DFC626-56E8-09BA-8303-4836F0EDE333}"/>
              </a:ext>
            </a:extLst>
          </p:cNvPr>
          <p:cNvGrpSpPr/>
          <p:nvPr/>
        </p:nvGrpSpPr>
        <p:grpSpPr>
          <a:xfrm>
            <a:off x="3446108" y="2159256"/>
            <a:ext cx="2391532" cy="2399469"/>
            <a:chOff x="1309914" y="2159256"/>
            <a:chExt cx="2391532" cy="239946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3C3472E-40EC-575A-E9E0-914C80C6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9914" y="2159256"/>
              <a:ext cx="2391532" cy="2399469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EADD8899-7388-296A-FA30-408FA30FED70}"/>
                </a:ext>
              </a:extLst>
            </p:cNvPr>
            <p:cNvSpPr/>
            <p:nvPr/>
          </p:nvSpPr>
          <p:spPr>
            <a:xfrm>
              <a:off x="1378502" y="2159256"/>
              <a:ext cx="225682" cy="272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A9FFA46-DEEE-F3DD-7875-69B59798718F}"/>
              </a:ext>
            </a:extLst>
          </p:cNvPr>
          <p:cNvGrpSpPr/>
          <p:nvPr/>
        </p:nvGrpSpPr>
        <p:grpSpPr>
          <a:xfrm>
            <a:off x="6259093" y="1855568"/>
            <a:ext cx="2567290" cy="1736883"/>
            <a:chOff x="6395281" y="158065"/>
            <a:chExt cx="2567290" cy="173688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A712FEB-48FE-5FB0-235D-8F606D44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95281" y="158065"/>
              <a:ext cx="2567290" cy="1736883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DC7B9C9-4925-EEA1-22FC-0C6A6393394E}"/>
                </a:ext>
              </a:extLst>
            </p:cNvPr>
            <p:cNvSpPr/>
            <p:nvPr/>
          </p:nvSpPr>
          <p:spPr>
            <a:xfrm>
              <a:off x="6395281" y="183154"/>
              <a:ext cx="225682" cy="272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CC40EA9C-AD16-4631-C34E-3DF0511E52E3}"/>
              </a:ext>
            </a:extLst>
          </p:cNvPr>
          <p:cNvCxnSpPr>
            <a:cxnSpLocks/>
          </p:cNvCxnSpPr>
          <p:nvPr/>
        </p:nvCxnSpPr>
        <p:spPr>
          <a:xfrm flipV="1">
            <a:off x="5330795" y="3358990"/>
            <a:ext cx="1108916" cy="862814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023F8B0-AB13-8B05-F693-7CC6D2C6CD86}"/>
              </a:ext>
            </a:extLst>
          </p:cNvPr>
          <p:cNvCxnSpPr>
            <a:cxnSpLocks/>
          </p:cNvCxnSpPr>
          <p:nvPr/>
        </p:nvCxnSpPr>
        <p:spPr>
          <a:xfrm>
            <a:off x="5531858" y="4381427"/>
            <a:ext cx="840076" cy="10032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4861DC38-263F-9DDF-BA0F-FDD5C1E0ED54}"/>
              </a:ext>
            </a:extLst>
          </p:cNvPr>
          <p:cNvGrpSpPr/>
          <p:nvPr/>
        </p:nvGrpSpPr>
        <p:grpSpPr>
          <a:xfrm rot="16200000">
            <a:off x="6304148" y="4218664"/>
            <a:ext cx="728890" cy="593318"/>
            <a:chOff x="1" y="3727638"/>
            <a:chExt cx="996112" cy="810837"/>
          </a:xfrm>
        </p:grpSpPr>
        <p:pic>
          <p:nvPicPr>
            <p:cNvPr id="20" name="Imagen 19" descr="Diagrama&#10;&#10;El contenido generado por IA puede ser incorrecto.">
              <a:extLst>
                <a:ext uri="{FF2B5EF4-FFF2-40B4-BE49-F238E27FC236}">
                  <a16:creationId xmlns:a16="http://schemas.microsoft.com/office/drawing/2014/main" id="{73F7AA9E-8732-6800-B47D-B582014EF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6295" r="50481"/>
            <a:stretch>
              <a:fillRect/>
            </a:stretch>
          </p:blipFill>
          <p:spPr>
            <a:xfrm>
              <a:off x="1" y="3727638"/>
              <a:ext cx="996112" cy="810837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22EF2D01-C3F5-323F-26C2-FF7D019284C2}"/>
                </a:ext>
              </a:extLst>
            </p:cNvPr>
            <p:cNvSpPr/>
            <p:nvPr/>
          </p:nvSpPr>
          <p:spPr>
            <a:xfrm>
              <a:off x="442602" y="3789896"/>
              <a:ext cx="160513" cy="136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24" name="Imagen 23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ADD1EFAF-FBB4-D31A-F34B-813151E5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133" y="533682"/>
            <a:ext cx="1325077" cy="4857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3D0A671-2D9F-AED7-1673-C1D9EA8BA882}"/>
              </a:ext>
            </a:extLst>
          </p:cNvPr>
          <p:cNvSpPr txBox="1"/>
          <p:nvPr/>
        </p:nvSpPr>
        <p:spPr>
          <a:xfrm>
            <a:off x="6858193" y="4221804"/>
            <a:ext cx="120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Spring-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dashpot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Inertial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SSI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2F8AA0B-8801-593C-2C37-8838834B09E4}"/>
              </a:ext>
            </a:extLst>
          </p:cNvPr>
          <p:cNvSpPr txBox="1"/>
          <p:nvPr/>
        </p:nvSpPr>
        <p:spPr>
          <a:xfrm>
            <a:off x="6705508" y="1585419"/>
            <a:ext cx="1894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Nonlinear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viscous-dampers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FB26219D-568E-4CBC-4342-0EEFAE643FC6}"/>
              </a:ext>
            </a:extLst>
          </p:cNvPr>
          <p:cNvCxnSpPr>
            <a:cxnSpLocks/>
          </p:cNvCxnSpPr>
          <p:nvPr/>
        </p:nvCxnSpPr>
        <p:spPr>
          <a:xfrm flipV="1">
            <a:off x="3514696" y="2369834"/>
            <a:ext cx="1106355" cy="1060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CEEDDCE-1781-05A3-8DB1-68D8BAD653D5}"/>
              </a:ext>
            </a:extLst>
          </p:cNvPr>
          <p:cNvSpPr txBox="1"/>
          <p:nvPr/>
        </p:nvSpPr>
        <p:spPr>
          <a:xfrm>
            <a:off x="2023353" y="2182320"/>
            <a:ext cx="170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frame-mass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Telescope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483D5217-8BAF-5307-DFC4-ECA80A21AACC}"/>
              </a:ext>
            </a:extLst>
          </p:cNvPr>
          <p:cNvCxnSpPr>
            <a:cxnSpLocks/>
          </p:cNvCxnSpPr>
          <p:nvPr/>
        </p:nvCxnSpPr>
        <p:spPr>
          <a:xfrm flipV="1">
            <a:off x="2575313" y="3358990"/>
            <a:ext cx="1106355" cy="1060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3465A48-4919-1CE6-D621-D8B02A573997}"/>
              </a:ext>
            </a:extLst>
          </p:cNvPr>
          <p:cNvSpPr txBox="1"/>
          <p:nvPr/>
        </p:nvSpPr>
        <p:spPr>
          <a:xfrm>
            <a:off x="943429" y="3273513"/>
            <a:ext cx="1708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Shells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pier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319FBA4A-DC61-CBC2-81D4-7140C5CC0753}"/>
              </a:ext>
            </a:extLst>
          </p:cNvPr>
          <p:cNvCxnSpPr>
            <a:cxnSpLocks/>
          </p:cNvCxnSpPr>
          <p:nvPr/>
        </p:nvCxnSpPr>
        <p:spPr>
          <a:xfrm>
            <a:off x="2877784" y="3926277"/>
            <a:ext cx="788702" cy="1885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D766306-06BC-6FAC-B195-064190D7E8A6}"/>
              </a:ext>
            </a:extLst>
          </p:cNvPr>
          <p:cNvSpPr txBox="1"/>
          <p:nvPr/>
        </p:nvSpPr>
        <p:spPr>
          <a:xfrm>
            <a:off x="1764349" y="3653114"/>
            <a:ext cx="126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Shells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elements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endParaRPr lang="es-C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58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8006C2FB-0F80-ECAC-4636-6CF16CD8A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F15701DA-1618-FD7E-40BB-DE7EC3864A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E58713-2A7B-99B4-E9F5-10CE6C696C99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Modelo Numéric</a:t>
            </a:r>
            <a:r>
              <a:rPr lang="es-E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74CCCDD0-177E-0FBA-3234-7D84A353AC66}"/>
                  </a:ext>
                </a:extLst>
              </p:cNvPr>
              <p:cNvSpPr/>
              <p:nvPr/>
            </p:nvSpPr>
            <p:spPr>
              <a:xfrm>
                <a:off x="1309914" y="584775"/>
                <a:ext cx="6437194" cy="2041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Modelo desarrollado 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Fusibles mediante curva de comportamiento horizontal acoplada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s-CL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Aisladores de péndulo friccional: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endParaRPr lang="es-CL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74CCCDD0-177E-0FBA-3234-7D84A353AC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914" y="584775"/>
                <a:ext cx="6437194" cy="2041404"/>
              </a:xfrm>
              <a:prstGeom prst="rect">
                <a:avLst/>
              </a:prstGeom>
              <a:blipFill>
                <a:blip r:embed="rId4"/>
                <a:stretch>
                  <a:fillRect l="-663" t="-17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o 8">
            <a:extLst>
              <a:ext uri="{FF2B5EF4-FFF2-40B4-BE49-F238E27FC236}">
                <a16:creationId xmlns:a16="http://schemas.microsoft.com/office/drawing/2014/main" id="{25723C0C-1F9F-649B-D7F2-B03C19A4B877}"/>
              </a:ext>
            </a:extLst>
          </p:cNvPr>
          <p:cNvGrpSpPr/>
          <p:nvPr/>
        </p:nvGrpSpPr>
        <p:grpSpPr>
          <a:xfrm>
            <a:off x="3446108" y="2159256"/>
            <a:ext cx="2391532" cy="2399469"/>
            <a:chOff x="1309914" y="2159256"/>
            <a:chExt cx="2391532" cy="2399469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A48CFB4-B957-3516-FA7D-EFEF23E38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9914" y="2159256"/>
              <a:ext cx="2391532" cy="2399469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04CB9CC-3F07-0656-00E6-EEE4DE737634}"/>
                </a:ext>
              </a:extLst>
            </p:cNvPr>
            <p:cNvSpPr/>
            <p:nvPr/>
          </p:nvSpPr>
          <p:spPr>
            <a:xfrm>
              <a:off x="1378502" y="2159256"/>
              <a:ext cx="225682" cy="272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21B762C-6489-9839-EE14-1330A84108EC}"/>
              </a:ext>
            </a:extLst>
          </p:cNvPr>
          <p:cNvCxnSpPr>
            <a:cxnSpLocks/>
          </p:cNvCxnSpPr>
          <p:nvPr/>
        </p:nvCxnSpPr>
        <p:spPr>
          <a:xfrm flipH="1">
            <a:off x="5520402" y="2982976"/>
            <a:ext cx="1018574" cy="11956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 descr="Un dibujo de una cara feliz&#10;&#10;El contenido generado por IA puede ser incorrecto.">
            <a:extLst>
              <a:ext uri="{FF2B5EF4-FFF2-40B4-BE49-F238E27FC236}">
                <a16:creationId xmlns:a16="http://schemas.microsoft.com/office/drawing/2014/main" id="{A7355E5F-C578-DEDC-D95F-9372A9FCE9F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133" y="533682"/>
            <a:ext cx="1325077" cy="485777"/>
          </a:xfrm>
          <a:prstGeom prst="rect">
            <a:avLst/>
          </a:prstGeom>
        </p:spPr>
      </p:pic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E0196B1E-9319-5FAB-73AC-473A89F20A71}"/>
              </a:ext>
            </a:extLst>
          </p:cNvPr>
          <p:cNvCxnSpPr>
            <a:cxnSpLocks/>
          </p:cNvCxnSpPr>
          <p:nvPr/>
        </p:nvCxnSpPr>
        <p:spPr>
          <a:xfrm flipH="1" flipV="1">
            <a:off x="3280833" y="3826933"/>
            <a:ext cx="850577" cy="438832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 descr="Imagen que contiene oscuro, lámpara, iluminado, tabla&#10;&#10;El contenido generado por IA puede ser incorrecto.">
            <a:extLst>
              <a:ext uri="{FF2B5EF4-FFF2-40B4-BE49-F238E27FC236}">
                <a16:creationId xmlns:a16="http://schemas.microsoft.com/office/drawing/2014/main" id="{787B3AF7-B62D-FF31-52C7-F99D6CB473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801" t="32541"/>
          <a:stretch>
            <a:fillRect/>
          </a:stretch>
        </p:blipFill>
        <p:spPr>
          <a:xfrm rot="8667335">
            <a:off x="6385844" y="1650007"/>
            <a:ext cx="1368860" cy="1500675"/>
          </a:xfrm>
          <a:prstGeom prst="rect">
            <a:avLst/>
          </a:prstGeom>
        </p:spPr>
      </p:pic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DE53AF9-FE25-DC28-51CC-47FFB36F5590}"/>
              </a:ext>
            </a:extLst>
          </p:cNvPr>
          <p:cNvCxnSpPr/>
          <p:nvPr/>
        </p:nvCxnSpPr>
        <p:spPr>
          <a:xfrm>
            <a:off x="7002583" y="3289045"/>
            <a:ext cx="12085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249B3D8-5952-FF56-3C5C-F15F3BD515A3}"/>
              </a:ext>
            </a:extLst>
          </p:cNvPr>
          <p:cNvCxnSpPr>
            <a:cxnSpLocks/>
          </p:cNvCxnSpPr>
          <p:nvPr/>
        </p:nvCxnSpPr>
        <p:spPr>
          <a:xfrm flipV="1">
            <a:off x="7003909" y="1682588"/>
            <a:ext cx="0" cy="6077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53A76F2B-52F2-918B-33BE-4C81ABF64229}"/>
              </a:ext>
            </a:extLst>
          </p:cNvPr>
          <p:cNvCxnSpPr>
            <a:cxnSpLocks/>
          </p:cNvCxnSpPr>
          <p:nvPr/>
        </p:nvCxnSpPr>
        <p:spPr>
          <a:xfrm flipV="1">
            <a:off x="7002583" y="2290325"/>
            <a:ext cx="0" cy="1010500"/>
          </a:xfrm>
          <a:prstGeom prst="straightConnector1">
            <a:avLst/>
          </a:prstGeom>
          <a:ln w="19050">
            <a:solidFill>
              <a:srgbClr val="9A5800">
                <a:alpha val="40000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8D3D832E-E44C-11DA-34FC-14D1E82837DB}"/>
              </a:ext>
            </a:extLst>
          </p:cNvPr>
          <p:cNvCxnSpPr>
            <a:cxnSpLocks/>
          </p:cNvCxnSpPr>
          <p:nvPr/>
        </p:nvCxnSpPr>
        <p:spPr>
          <a:xfrm flipV="1">
            <a:off x="7002583" y="2713485"/>
            <a:ext cx="572358" cy="575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807E17C9-FB6A-F614-C373-C9578B2C1710}"/>
                  </a:ext>
                </a:extLst>
              </p:cNvPr>
              <p:cNvSpPr txBox="1"/>
              <p:nvPr/>
            </p:nvSpPr>
            <p:spPr>
              <a:xfrm>
                <a:off x="7939493" y="3012046"/>
                <a:ext cx="5159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CL" sz="1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CL" sz="1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CL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807E17C9-FB6A-F614-C373-C9578B2C1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493" y="3012046"/>
                <a:ext cx="51590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97A044D5-BA22-9EC1-2D51-AE7DA52BC946}"/>
                  </a:ext>
                </a:extLst>
              </p:cNvPr>
              <p:cNvSpPr txBox="1"/>
              <p:nvPr/>
            </p:nvSpPr>
            <p:spPr>
              <a:xfrm>
                <a:off x="7390897" y="2469781"/>
                <a:ext cx="5159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CL" sz="1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s-CL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97A044D5-BA22-9EC1-2D51-AE7DA52BC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897" y="2469781"/>
                <a:ext cx="515901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55DD679-3DD8-CA1E-A675-3AC7FF6153B7}"/>
                  </a:ext>
                </a:extLst>
              </p:cNvPr>
              <p:cNvSpPr txBox="1"/>
              <p:nvPr/>
            </p:nvSpPr>
            <p:spPr>
              <a:xfrm>
                <a:off x="6924693" y="1459592"/>
                <a:ext cx="515901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s-CL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F55DD679-3DD8-CA1E-A675-3AC7FF615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693" y="1459592"/>
                <a:ext cx="515901" cy="291811"/>
              </a:xfrm>
              <a:prstGeom prst="rect">
                <a:avLst/>
              </a:prstGeom>
              <a:blipFill>
                <a:blip r:embed="rId10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EA4573E8-2F65-C05D-7E2C-1DD3D68DAE94}"/>
              </a:ext>
            </a:extLst>
          </p:cNvPr>
          <p:cNvCxnSpPr/>
          <p:nvPr/>
        </p:nvCxnSpPr>
        <p:spPr>
          <a:xfrm>
            <a:off x="7002583" y="4880101"/>
            <a:ext cx="120859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1F63E0A1-747B-88F3-8BCE-E0A844DE007E}"/>
              </a:ext>
            </a:extLst>
          </p:cNvPr>
          <p:cNvCxnSpPr>
            <a:cxnSpLocks/>
          </p:cNvCxnSpPr>
          <p:nvPr/>
        </p:nvCxnSpPr>
        <p:spPr>
          <a:xfrm flipV="1">
            <a:off x="7002583" y="3877056"/>
            <a:ext cx="0" cy="1003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009BF43E-57B9-BC2B-57EB-59324005BBC4}"/>
                  </a:ext>
                </a:extLst>
              </p:cNvPr>
              <p:cNvSpPr txBox="1"/>
              <p:nvPr/>
            </p:nvSpPr>
            <p:spPr>
              <a:xfrm>
                <a:off x="7939493" y="4603102"/>
                <a:ext cx="5159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CL" sz="1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s-CL" sz="1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CL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009BF43E-57B9-BC2B-57EB-59324005B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493" y="4603102"/>
                <a:ext cx="515901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08BC8EDA-6CC8-63EE-A25D-9ACD20F1B9EC}"/>
                  </a:ext>
                </a:extLst>
              </p:cNvPr>
              <p:cNvSpPr txBox="1"/>
              <p:nvPr/>
            </p:nvSpPr>
            <p:spPr>
              <a:xfrm>
                <a:off x="6882201" y="3646327"/>
                <a:ext cx="515901" cy="291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s-CL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08BC8EDA-6CC8-63EE-A25D-9ACD20F1B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2201" y="3646327"/>
                <a:ext cx="515901" cy="291811"/>
              </a:xfrm>
              <a:prstGeom prst="rect">
                <a:avLst/>
              </a:prstGeom>
              <a:blipFill>
                <a:blip r:embed="rId10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E96B0DA2-A883-3D14-54B7-B30A7E90C0D9}"/>
              </a:ext>
            </a:extLst>
          </p:cNvPr>
          <p:cNvCxnSpPr>
            <a:cxnSpLocks/>
          </p:cNvCxnSpPr>
          <p:nvPr/>
        </p:nvCxnSpPr>
        <p:spPr>
          <a:xfrm flipV="1">
            <a:off x="7002583" y="4175714"/>
            <a:ext cx="495496" cy="704387"/>
          </a:xfrm>
          <a:prstGeom prst="line">
            <a:avLst/>
          </a:prstGeom>
          <a:ln w="12700">
            <a:solidFill>
              <a:srgbClr val="EF8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A94D2E3-B9CD-E02F-B2BF-7661F3CD6EF7}"/>
              </a:ext>
            </a:extLst>
          </p:cNvPr>
          <p:cNvCxnSpPr>
            <a:cxnSpLocks/>
          </p:cNvCxnSpPr>
          <p:nvPr/>
        </p:nvCxnSpPr>
        <p:spPr>
          <a:xfrm flipV="1">
            <a:off x="7498080" y="4178614"/>
            <a:ext cx="0" cy="687969"/>
          </a:xfrm>
          <a:prstGeom prst="line">
            <a:avLst/>
          </a:prstGeom>
          <a:ln w="12700">
            <a:solidFill>
              <a:srgbClr val="EF8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17C5D6C7-6CA6-AA59-3450-A2483E72D8D8}"/>
              </a:ext>
            </a:extLst>
          </p:cNvPr>
          <p:cNvCxnSpPr>
            <a:cxnSpLocks/>
          </p:cNvCxnSpPr>
          <p:nvPr/>
        </p:nvCxnSpPr>
        <p:spPr>
          <a:xfrm>
            <a:off x="7498080" y="4864776"/>
            <a:ext cx="441413" cy="0"/>
          </a:xfrm>
          <a:prstGeom prst="line">
            <a:avLst/>
          </a:prstGeom>
          <a:ln w="12700">
            <a:solidFill>
              <a:srgbClr val="EF8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DF00B08F-7471-DB11-9AE2-1ED4B4A42F93}"/>
              </a:ext>
            </a:extLst>
          </p:cNvPr>
          <p:cNvSpPr txBox="1"/>
          <p:nvPr/>
        </p:nvSpPr>
        <p:spPr>
          <a:xfrm>
            <a:off x="6968213" y="3412219"/>
            <a:ext cx="120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Fuses</a:t>
            </a:r>
          </a:p>
        </p:txBody>
      </p:sp>
      <p:pic>
        <p:nvPicPr>
          <p:cNvPr id="76" name="Imagen 75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EA3E5480-BC8A-2D83-C581-471725AD18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5" y="2830579"/>
            <a:ext cx="3354310" cy="1222131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046C1112-E5A0-C734-8FF7-F82F252D76E2}"/>
              </a:ext>
            </a:extLst>
          </p:cNvPr>
          <p:cNvSpPr txBox="1"/>
          <p:nvPr/>
        </p:nvSpPr>
        <p:spPr>
          <a:xfrm>
            <a:off x="486016" y="2574985"/>
            <a:ext cx="2628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FPBearingPTV</a:t>
            </a:r>
            <a:r>
              <a:rPr lang="es-C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(Kumar et al 2015)</a:t>
            </a:r>
          </a:p>
        </p:txBody>
      </p:sp>
    </p:spTree>
    <p:extLst>
      <p:ext uri="{BB962C8B-B14F-4D97-AF65-F5344CB8AC3E}">
        <p14:creationId xmlns:p14="http://schemas.microsoft.com/office/powerpoint/2010/main" val="372969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0709598C-AA29-9E2D-5FEB-B770DCED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11367DCD-D1F4-2E88-E969-FABBC833033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1D7647-5BD1-CEC8-7B3F-47A30876AD21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Simulación de Imperfecciones 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B57A64-7708-922F-4156-2F9EF03674C0}"/>
              </a:ext>
            </a:extLst>
          </p:cNvPr>
          <p:cNvSpPr/>
          <p:nvPr/>
        </p:nvSpPr>
        <p:spPr>
          <a:xfrm>
            <a:off x="1309914" y="584775"/>
            <a:ext cx="6437194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Pequeñas inclinaciones producen que la trayectoria vertical no sea igual en todos los aisladores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el </a:t>
            </a: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 tan rígido, es difícil redistribuir las diferencias de desplazamientos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498FD3C-8912-27FB-1782-B41D81E8B3AB}"/>
              </a:ext>
            </a:extLst>
          </p:cNvPr>
          <p:cNvSpPr/>
          <p:nvPr/>
        </p:nvSpPr>
        <p:spPr>
          <a:xfrm>
            <a:off x="5467202" y="3324547"/>
            <a:ext cx="1610238" cy="3563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4A82F5-91E1-BAC3-4D2A-C1CD7A7379C4}"/>
              </a:ext>
            </a:extLst>
          </p:cNvPr>
          <p:cNvSpPr/>
          <p:nvPr/>
        </p:nvSpPr>
        <p:spPr>
          <a:xfrm>
            <a:off x="3052856" y="3326484"/>
            <a:ext cx="1604920" cy="3616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DA4C5D3-499A-10D9-E0E1-7C434B24BD7A}"/>
              </a:ext>
            </a:extLst>
          </p:cNvPr>
          <p:cNvSpPr/>
          <p:nvPr/>
        </p:nvSpPr>
        <p:spPr>
          <a:xfrm>
            <a:off x="549559" y="3372922"/>
            <a:ext cx="6747393" cy="3152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5864706-E180-0202-9F4E-FFF526A3940B}"/>
              </a:ext>
            </a:extLst>
          </p:cNvPr>
          <p:cNvSpPr/>
          <p:nvPr/>
        </p:nvSpPr>
        <p:spPr>
          <a:xfrm>
            <a:off x="867157" y="3069336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A74AC93-983A-2FA3-5DC2-3621E737AF01}"/>
              </a:ext>
            </a:extLst>
          </p:cNvPr>
          <p:cNvSpPr/>
          <p:nvPr/>
        </p:nvSpPr>
        <p:spPr>
          <a:xfrm>
            <a:off x="867157" y="274706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CB2C164-2FBA-F861-08A8-161293709C2C}"/>
              </a:ext>
            </a:extLst>
          </p:cNvPr>
          <p:cNvSpPr/>
          <p:nvPr/>
        </p:nvSpPr>
        <p:spPr>
          <a:xfrm>
            <a:off x="787758" y="326005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D7D9B45-3A62-656B-CD08-A007A0648DB7}"/>
              </a:ext>
            </a:extLst>
          </p:cNvPr>
          <p:cNvSpPr/>
          <p:nvPr/>
        </p:nvSpPr>
        <p:spPr>
          <a:xfrm rot="154310">
            <a:off x="3141881" y="3069220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A0AF7FB-AA13-D808-14EA-2EEC9F41590F}"/>
              </a:ext>
            </a:extLst>
          </p:cNvPr>
          <p:cNvSpPr/>
          <p:nvPr/>
        </p:nvSpPr>
        <p:spPr>
          <a:xfrm rot="154310">
            <a:off x="3150648" y="274714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FEA2E9-4C88-839C-8AC9-4B3709A4E20C}"/>
              </a:ext>
            </a:extLst>
          </p:cNvPr>
          <p:cNvSpPr/>
          <p:nvPr/>
        </p:nvSpPr>
        <p:spPr>
          <a:xfrm rot="154310">
            <a:off x="3056176" y="3259793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9890733-6B94-536A-A99D-C93364D7F7D0}"/>
              </a:ext>
            </a:extLst>
          </p:cNvPr>
          <p:cNvSpPr/>
          <p:nvPr/>
        </p:nvSpPr>
        <p:spPr>
          <a:xfrm rot="21444089">
            <a:off x="5540469" y="3074737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54251E5-B6A9-9F72-E03C-19DC5E0D1EBE}"/>
              </a:ext>
            </a:extLst>
          </p:cNvPr>
          <p:cNvSpPr/>
          <p:nvPr/>
        </p:nvSpPr>
        <p:spPr>
          <a:xfrm rot="21444089">
            <a:off x="5531611" y="2752668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2E70D1A-190A-1024-1498-4593601995FA}"/>
              </a:ext>
            </a:extLst>
          </p:cNvPr>
          <p:cNvSpPr/>
          <p:nvPr/>
        </p:nvSpPr>
        <p:spPr>
          <a:xfrm rot="21444089">
            <a:off x="5467440" y="3265307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9E7AA0E-2D5C-758D-E476-E98C3D5EA4CF}"/>
              </a:ext>
            </a:extLst>
          </p:cNvPr>
          <p:cNvGrpSpPr/>
          <p:nvPr/>
        </p:nvGrpSpPr>
        <p:grpSpPr>
          <a:xfrm>
            <a:off x="559786" y="2632229"/>
            <a:ext cx="6747393" cy="763541"/>
            <a:chOff x="949732" y="2595651"/>
            <a:chExt cx="6747393" cy="763541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C044D6B7-2C8E-8653-3EC2-9607DD2E79C6}"/>
                </a:ext>
              </a:extLst>
            </p:cNvPr>
            <p:cNvSpPr/>
            <p:nvPr/>
          </p:nvSpPr>
          <p:spPr>
            <a:xfrm>
              <a:off x="1940589" y="2959646"/>
              <a:ext cx="101352" cy="17479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9D455B7-8DA7-AEED-40EA-0C599E8FFA59}"/>
                </a:ext>
              </a:extLst>
            </p:cNvPr>
            <p:cNvSpPr/>
            <p:nvPr/>
          </p:nvSpPr>
          <p:spPr>
            <a:xfrm>
              <a:off x="1187930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CF06FCD0-EA66-D1AB-DC4B-A02D44B28A69}"/>
                </a:ext>
              </a:extLst>
            </p:cNvPr>
            <p:cNvSpPr/>
            <p:nvPr/>
          </p:nvSpPr>
          <p:spPr>
            <a:xfrm>
              <a:off x="4220516" y="2959646"/>
              <a:ext cx="101352" cy="17479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BE53C7A-9002-9B90-3FD8-D709B719B83C}"/>
                </a:ext>
              </a:extLst>
            </p:cNvPr>
            <p:cNvSpPr/>
            <p:nvPr/>
          </p:nvSpPr>
          <p:spPr>
            <a:xfrm>
              <a:off x="3467858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004B1476-FFD5-6163-D57A-8559503F2D97}"/>
                </a:ext>
              </a:extLst>
            </p:cNvPr>
            <p:cNvSpPr/>
            <p:nvPr/>
          </p:nvSpPr>
          <p:spPr>
            <a:xfrm>
              <a:off x="6615389" y="2955352"/>
              <a:ext cx="101352" cy="182187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E797B74-BF62-4F2A-F9E7-0896C5299021}"/>
                </a:ext>
              </a:extLst>
            </p:cNvPr>
            <p:cNvSpPr/>
            <p:nvPr/>
          </p:nvSpPr>
          <p:spPr>
            <a:xfrm>
              <a:off x="5862730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6CC06D2-BE41-CF8E-2A32-D014D4D77422}"/>
                </a:ext>
              </a:extLst>
            </p:cNvPr>
            <p:cNvSpPr/>
            <p:nvPr/>
          </p:nvSpPr>
          <p:spPr>
            <a:xfrm>
              <a:off x="949732" y="2595651"/>
              <a:ext cx="6747393" cy="3184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erda 22">
              <a:extLst>
                <a:ext uri="{FF2B5EF4-FFF2-40B4-BE49-F238E27FC236}">
                  <a16:creationId xmlns:a16="http://schemas.microsoft.com/office/drawing/2014/main" id="{CA3763FC-1D73-6E8E-5C1F-E38876F3EE8A}"/>
                </a:ext>
              </a:extLst>
            </p:cNvPr>
            <p:cNvSpPr/>
            <p:nvPr/>
          </p:nvSpPr>
          <p:spPr>
            <a:xfrm rot="5400000">
              <a:off x="1876097" y="3128857"/>
              <a:ext cx="230335" cy="230335"/>
            </a:xfrm>
            <a:prstGeom prst="chord">
              <a:avLst>
                <a:gd name="adj1" fmla="val 7237901"/>
                <a:gd name="adj2" fmla="val 1426931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4" name="Cuerda 23">
            <a:extLst>
              <a:ext uri="{FF2B5EF4-FFF2-40B4-BE49-F238E27FC236}">
                <a16:creationId xmlns:a16="http://schemas.microsoft.com/office/drawing/2014/main" id="{7465BF78-15D9-0185-9343-D62DAE7666CB}"/>
              </a:ext>
            </a:extLst>
          </p:cNvPr>
          <p:cNvSpPr/>
          <p:nvPr/>
        </p:nvSpPr>
        <p:spPr>
          <a:xfrm rot="5185526">
            <a:off x="6160004" y="3165435"/>
            <a:ext cx="230335" cy="230335"/>
          </a:xfrm>
          <a:prstGeom prst="chord">
            <a:avLst>
              <a:gd name="adj1" fmla="val 7343389"/>
              <a:gd name="adj2" fmla="val 1428538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erda 24">
            <a:extLst>
              <a:ext uri="{FF2B5EF4-FFF2-40B4-BE49-F238E27FC236}">
                <a16:creationId xmlns:a16="http://schemas.microsoft.com/office/drawing/2014/main" id="{5CFBC615-2BD5-0D09-777E-5D559A311F55}"/>
              </a:ext>
            </a:extLst>
          </p:cNvPr>
          <p:cNvSpPr/>
          <p:nvPr/>
        </p:nvSpPr>
        <p:spPr>
          <a:xfrm rot="4862386">
            <a:off x="4156025" y="3120076"/>
            <a:ext cx="230335" cy="230335"/>
          </a:xfrm>
          <a:prstGeom prst="chord">
            <a:avLst>
              <a:gd name="adj1" fmla="val 7343389"/>
              <a:gd name="adj2" fmla="val 14213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erda 25">
            <a:extLst>
              <a:ext uri="{FF2B5EF4-FFF2-40B4-BE49-F238E27FC236}">
                <a16:creationId xmlns:a16="http://schemas.microsoft.com/office/drawing/2014/main" id="{3CCE5073-32C5-A44E-F54D-C8681FC02D81}"/>
              </a:ext>
            </a:extLst>
          </p:cNvPr>
          <p:cNvSpPr/>
          <p:nvPr/>
        </p:nvSpPr>
        <p:spPr>
          <a:xfrm rot="5602920">
            <a:off x="3764242" y="3162576"/>
            <a:ext cx="230335" cy="230335"/>
          </a:xfrm>
          <a:prstGeom prst="chord">
            <a:avLst>
              <a:gd name="adj1" fmla="val 7319173"/>
              <a:gd name="adj2" fmla="val 1424804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6DE165D2-4B46-69CF-B47D-00480DBE0F91}"/>
              </a:ext>
            </a:extLst>
          </p:cNvPr>
          <p:cNvSpPr/>
          <p:nvPr/>
        </p:nvSpPr>
        <p:spPr>
          <a:xfrm>
            <a:off x="3257474" y="2379115"/>
            <a:ext cx="1234218" cy="1234218"/>
          </a:xfrm>
          <a:prstGeom prst="arc">
            <a:avLst>
              <a:gd name="adj1" fmla="val 3682883"/>
              <a:gd name="adj2" fmla="val 8365659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rco 28">
            <a:extLst>
              <a:ext uri="{FF2B5EF4-FFF2-40B4-BE49-F238E27FC236}">
                <a16:creationId xmlns:a16="http://schemas.microsoft.com/office/drawing/2014/main" id="{FA9B6EA7-AF0E-0C17-4C08-132E640DAE3E}"/>
              </a:ext>
            </a:extLst>
          </p:cNvPr>
          <p:cNvSpPr/>
          <p:nvPr/>
        </p:nvSpPr>
        <p:spPr>
          <a:xfrm>
            <a:off x="5653666" y="2360887"/>
            <a:ext cx="1234218" cy="1234218"/>
          </a:xfrm>
          <a:prstGeom prst="arc">
            <a:avLst>
              <a:gd name="adj1" fmla="val 2918314"/>
              <a:gd name="adj2" fmla="val 7536283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2B85E1F9-48E4-6ED2-FB95-DE06F27ADC58}"/>
                  </a:ext>
                </a:extLst>
              </p:cNvPr>
              <p:cNvSpPr txBox="1"/>
              <p:nvPr/>
            </p:nvSpPr>
            <p:spPr>
              <a:xfrm>
                <a:off x="3752600" y="3399095"/>
                <a:ext cx="15594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2B85E1F9-48E4-6ED2-FB95-DE06F27AD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600" y="3399095"/>
                <a:ext cx="155940" cy="215444"/>
              </a:xfrm>
              <a:prstGeom prst="rect">
                <a:avLst/>
              </a:prstGeom>
              <a:blipFill>
                <a:blip r:embed="rId4"/>
                <a:stretch>
                  <a:fillRect l="-28000" r="-20000" b="-85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88653C4-D92D-2E09-1B40-BCFC28FC86DC}"/>
                  </a:ext>
                </a:extLst>
              </p:cNvPr>
              <p:cNvSpPr txBox="1"/>
              <p:nvPr/>
            </p:nvSpPr>
            <p:spPr>
              <a:xfrm>
                <a:off x="6214107" y="3395016"/>
                <a:ext cx="15594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B88653C4-D92D-2E09-1B40-BCFC28FC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107" y="3395016"/>
                <a:ext cx="155940" cy="215444"/>
              </a:xfrm>
              <a:prstGeom prst="rect">
                <a:avLst/>
              </a:prstGeom>
              <a:blipFill>
                <a:blip r:embed="rId5"/>
                <a:stretch>
                  <a:fillRect l="-23077" r="-19231" b="-85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66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786B3C86-E426-9BAD-8480-04AE509DC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0E5936CA-59BE-ACA4-B032-3C1D5AD64C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40A644-87E5-82D9-8E3E-93B238086888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Simulación de Imperfecciones 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03536E-AFC5-1B35-A704-C0E1ED1C0E3E}"/>
              </a:ext>
            </a:extLst>
          </p:cNvPr>
          <p:cNvSpPr/>
          <p:nvPr/>
        </p:nvSpPr>
        <p:spPr>
          <a:xfrm>
            <a:off x="1309914" y="584775"/>
            <a:ext cx="6437194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Pequeñas inclinaciones producen que la trayectoria vertical no sea igual en todos los aisladores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el </a:t>
            </a:r>
            <a:r>
              <a:rPr lang="es-CL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</a:t>
            </a: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 tan rígido, es difícil redistribuir las diferencias de desplazamientos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F064C4C-851B-E8B7-2CC0-EA7DBA10D470}"/>
              </a:ext>
            </a:extLst>
          </p:cNvPr>
          <p:cNvSpPr/>
          <p:nvPr/>
        </p:nvSpPr>
        <p:spPr>
          <a:xfrm>
            <a:off x="5467202" y="3324547"/>
            <a:ext cx="1610238" cy="3563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EA10D3-2CEA-CD45-26B3-3DE72F6243B4}"/>
              </a:ext>
            </a:extLst>
          </p:cNvPr>
          <p:cNvSpPr/>
          <p:nvPr/>
        </p:nvSpPr>
        <p:spPr>
          <a:xfrm>
            <a:off x="3052856" y="3326484"/>
            <a:ext cx="1604920" cy="3616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56B74CF-D6A9-B950-44E8-B5ABAECD019D}"/>
              </a:ext>
            </a:extLst>
          </p:cNvPr>
          <p:cNvSpPr/>
          <p:nvPr/>
        </p:nvSpPr>
        <p:spPr>
          <a:xfrm>
            <a:off x="549559" y="3372922"/>
            <a:ext cx="6747393" cy="3152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9998316-331C-33A8-76C1-66C2BF711E17}"/>
              </a:ext>
            </a:extLst>
          </p:cNvPr>
          <p:cNvSpPr/>
          <p:nvPr/>
        </p:nvSpPr>
        <p:spPr>
          <a:xfrm>
            <a:off x="867157" y="3069336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C14D21-35F0-88FD-4865-23CA6D01F430}"/>
              </a:ext>
            </a:extLst>
          </p:cNvPr>
          <p:cNvSpPr/>
          <p:nvPr/>
        </p:nvSpPr>
        <p:spPr>
          <a:xfrm>
            <a:off x="867157" y="274706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06CFAD6-0ED8-4049-69EF-592CBA59CB4A}"/>
              </a:ext>
            </a:extLst>
          </p:cNvPr>
          <p:cNvSpPr/>
          <p:nvPr/>
        </p:nvSpPr>
        <p:spPr>
          <a:xfrm>
            <a:off x="787758" y="326005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6884546-59F0-16A4-E782-0F3ED6ABC5D9}"/>
              </a:ext>
            </a:extLst>
          </p:cNvPr>
          <p:cNvSpPr/>
          <p:nvPr/>
        </p:nvSpPr>
        <p:spPr>
          <a:xfrm rot="154310">
            <a:off x="3141881" y="3069220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05AC28E-B43D-871D-36F0-6E4EEB6ADC63}"/>
              </a:ext>
            </a:extLst>
          </p:cNvPr>
          <p:cNvSpPr/>
          <p:nvPr/>
        </p:nvSpPr>
        <p:spPr>
          <a:xfrm rot="154310">
            <a:off x="3150648" y="274714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2EDFB90-8B7D-33EF-8605-3AAE0538CBF0}"/>
              </a:ext>
            </a:extLst>
          </p:cNvPr>
          <p:cNvSpPr/>
          <p:nvPr/>
        </p:nvSpPr>
        <p:spPr>
          <a:xfrm rot="154310">
            <a:off x="3056176" y="3259793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5A7B61-1C1B-A35E-88D3-5D3209DBA2FA}"/>
              </a:ext>
            </a:extLst>
          </p:cNvPr>
          <p:cNvSpPr/>
          <p:nvPr/>
        </p:nvSpPr>
        <p:spPr>
          <a:xfrm rot="21444089">
            <a:off x="5540469" y="3074737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218187C-3465-D37A-2046-12837BF5B48A}"/>
              </a:ext>
            </a:extLst>
          </p:cNvPr>
          <p:cNvSpPr/>
          <p:nvPr/>
        </p:nvSpPr>
        <p:spPr>
          <a:xfrm rot="21444089">
            <a:off x="5531611" y="2752668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1BAC7681-D0A7-5B7F-7C4A-E362010ADBA2}"/>
              </a:ext>
            </a:extLst>
          </p:cNvPr>
          <p:cNvSpPr/>
          <p:nvPr/>
        </p:nvSpPr>
        <p:spPr>
          <a:xfrm rot="21444089">
            <a:off x="5467440" y="3265307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9B9B1A8-7F77-3F57-C6EF-8DCC83D3C235}"/>
              </a:ext>
            </a:extLst>
          </p:cNvPr>
          <p:cNvGrpSpPr/>
          <p:nvPr/>
        </p:nvGrpSpPr>
        <p:grpSpPr>
          <a:xfrm>
            <a:off x="949732" y="2595651"/>
            <a:ext cx="6747393" cy="760682"/>
            <a:chOff x="949732" y="2595651"/>
            <a:chExt cx="6747393" cy="760682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705707B1-FE76-0222-AD8B-06114FAE9129}"/>
                </a:ext>
              </a:extLst>
            </p:cNvPr>
            <p:cNvSpPr/>
            <p:nvPr/>
          </p:nvSpPr>
          <p:spPr>
            <a:xfrm>
              <a:off x="1940589" y="2959646"/>
              <a:ext cx="101352" cy="17479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5B812F3F-493D-F7B4-FA89-C5CDD06DADB8}"/>
                </a:ext>
              </a:extLst>
            </p:cNvPr>
            <p:cNvSpPr/>
            <p:nvPr/>
          </p:nvSpPr>
          <p:spPr>
            <a:xfrm>
              <a:off x="1187930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B0EEBA34-4C92-7964-6EBA-DA66E44D7119}"/>
                </a:ext>
              </a:extLst>
            </p:cNvPr>
            <p:cNvSpPr/>
            <p:nvPr/>
          </p:nvSpPr>
          <p:spPr>
            <a:xfrm>
              <a:off x="4220516" y="2959646"/>
              <a:ext cx="101352" cy="17479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A98A66C-D465-00C8-368B-2B1A5E2F48DD}"/>
                </a:ext>
              </a:extLst>
            </p:cNvPr>
            <p:cNvSpPr/>
            <p:nvPr/>
          </p:nvSpPr>
          <p:spPr>
            <a:xfrm>
              <a:off x="3467858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B13858C6-4869-DBE8-E773-4C7C55AE4158}"/>
                </a:ext>
              </a:extLst>
            </p:cNvPr>
            <p:cNvSpPr/>
            <p:nvPr/>
          </p:nvSpPr>
          <p:spPr>
            <a:xfrm>
              <a:off x="6615389" y="2955352"/>
              <a:ext cx="101352" cy="182187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866A305-7707-FAD7-8DCD-C65B5BA79D3A}"/>
                </a:ext>
              </a:extLst>
            </p:cNvPr>
            <p:cNvSpPr/>
            <p:nvPr/>
          </p:nvSpPr>
          <p:spPr>
            <a:xfrm>
              <a:off x="5862730" y="2884983"/>
              <a:ext cx="1606670" cy="11287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EAEDCF27-E564-381B-5CC1-9C63599B69A0}"/>
                </a:ext>
              </a:extLst>
            </p:cNvPr>
            <p:cNvSpPr/>
            <p:nvPr/>
          </p:nvSpPr>
          <p:spPr>
            <a:xfrm>
              <a:off x="949732" y="2595651"/>
              <a:ext cx="6747393" cy="3184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3" name="Cuerda 22">
              <a:extLst>
                <a:ext uri="{FF2B5EF4-FFF2-40B4-BE49-F238E27FC236}">
                  <a16:creationId xmlns:a16="http://schemas.microsoft.com/office/drawing/2014/main" id="{761442EF-7BDA-503F-D45F-794DEC4CB083}"/>
                </a:ext>
              </a:extLst>
            </p:cNvPr>
            <p:cNvSpPr/>
            <p:nvPr/>
          </p:nvSpPr>
          <p:spPr>
            <a:xfrm rot="4759892">
              <a:off x="1876097" y="3125998"/>
              <a:ext cx="230335" cy="230335"/>
            </a:xfrm>
            <a:prstGeom prst="chord">
              <a:avLst>
                <a:gd name="adj1" fmla="val 7250336"/>
                <a:gd name="adj2" fmla="val 1424671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24" name="Cuerda 23">
            <a:extLst>
              <a:ext uri="{FF2B5EF4-FFF2-40B4-BE49-F238E27FC236}">
                <a16:creationId xmlns:a16="http://schemas.microsoft.com/office/drawing/2014/main" id="{76379DBB-CA16-D55A-B3B7-17C286A12BE1}"/>
              </a:ext>
            </a:extLst>
          </p:cNvPr>
          <p:cNvSpPr/>
          <p:nvPr/>
        </p:nvSpPr>
        <p:spPr>
          <a:xfrm rot="4582204">
            <a:off x="6550874" y="3130736"/>
            <a:ext cx="230335" cy="230335"/>
          </a:xfrm>
          <a:prstGeom prst="chord">
            <a:avLst>
              <a:gd name="adj1" fmla="val 7343389"/>
              <a:gd name="adj2" fmla="val 1428538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Cuerda 24">
            <a:extLst>
              <a:ext uri="{FF2B5EF4-FFF2-40B4-BE49-F238E27FC236}">
                <a16:creationId xmlns:a16="http://schemas.microsoft.com/office/drawing/2014/main" id="{52C2D8B3-1C5B-B2F1-1BB6-948AB523EBE7}"/>
              </a:ext>
            </a:extLst>
          </p:cNvPr>
          <p:cNvSpPr/>
          <p:nvPr/>
        </p:nvSpPr>
        <p:spPr>
          <a:xfrm rot="4862386">
            <a:off x="4156025" y="3120076"/>
            <a:ext cx="230335" cy="230335"/>
          </a:xfrm>
          <a:prstGeom prst="chord">
            <a:avLst>
              <a:gd name="adj1" fmla="val 7343389"/>
              <a:gd name="adj2" fmla="val 14213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Cuerda 25">
            <a:extLst>
              <a:ext uri="{FF2B5EF4-FFF2-40B4-BE49-F238E27FC236}">
                <a16:creationId xmlns:a16="http://schemas.microsoft.com/office/drawing/2014/main" id="{B805E334-D80E-E861-061C-F2EB37DB2D75}"/>
              </a:ext>
            </a:extLst>
          </p:cNvPr>
          <p:cNvSpPr/>
          <p:nvPr/>
        </p:nvSpPr>
        <p:spPr>
          <a:xfrm rot="4862386">
            <a:off x="4156025" y="3138468"/>
            <a:ext cx="230335" cy="230335"/>
          </a:xfrm>
          <a:prstGeom prst="chord">
            <a:avLst>
              <a:gd name="adj1" fmla="val 7319173"/>
              <a:gd name="adj2" fmla="val 1424804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E3690F5C-EB9A-2FF7-E45F-064A26DA8999}"/>
              </a:ext>
            </a:extLst>
          </p:cNvPr>
          <p:cNvSpPr/>
          <p:nvPr/>
        </p:nvSpPr>
        <p:spPr>
          <a:xfrm>
            <a:off x="3257474" y="2379115"/>
            <a:ext cx="1234218" cy="1234218"/>
          </a:xfrm>
          <a:prstGeom prst="arc">
            <a:avLst>
              <a:gd name="adj1" fmla="val 3682883"/>
              <a:gd name="adj2" fmla="val 8365659"/>
            </a:avLst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Arco 28">
            <a:extLst>
              <a:ext uri="{FF2B5EF4-FFF2-40B4-BE49-F238E27FC236}">
                <a16:creationId xmlns:a16="http://schemas.microsoft.com/office/drawing/2014/main" id="{E1626184-FBFF-FAB3-6097-783F9B9441C0}"/>
              </a:ext>
            </a:extLst>
          </p:cNvPr>
          <p:cNvSpPr/>
          <p:nvPr/>
        </p:nvSpPr>
        <p:spPr>
          <a:xfrm>
            <a:off x="5653666" y="2360887"/>
            <a:ext cx="1234218" cy="1234218"/>
          </a:xfrm>
          <a:prstGeom prst="arc">
            <a:avLst>
              <a:gd name="adj1" fmla="val 2918314"/>
              <a:gd name="adj2" fmla="val 7536283"/>
            </a:avLst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D7B98F9-510F-EB0D-9B3E-8DF2E91501F9}"/>
                  </a:ext>
                </a:extLst>
              </p:cNvPr>
              <p:cNvSpPr txBox="1"/>
              <p:nvPr/>
            </p:nvSpPr>
            <p:spPr>
              <a:xfrm>
                <a:off x="3752600" y="3399095"/>
                <a:ext cx="15594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6D7B98F9-510F-EB0D-9B3E-8DF2E9150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600" y="3399095"/>
                <a:ext cx="155940" cy="215444"/>
              </a:xfrm>
              <a:prstGeom prst="rect">
                <a:avLst/>
              </a:prstGeom>
              <a:blipFill>
                <a:blip r:embed="rId4"/>
                <a:stretch>
                  <a:fillRect l="-28000" r="-20000" b="-85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DB0E3609-AE89-8AC0-F504-BF74B721942A}"/>
                  </a:ext>
                </a:extLst>
              </p:cNvPr>
              <p:cNvSpPr txBox="1"/>
              <p:nvPr/>
            </p:nvSpPr>
            <p:spPr>
              <a:xfrm>
                <a:off x="6214107" y="3395016"/>
                <a:ext cx="15594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s-CL" dirty="0"/>
              </a:p>
            </p:txBody>
          </p:sp>
        </mc:Choice>
        <mc:Fallback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DB0E3609-AE89-8AC0-F504-BF74B7219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107" y="3395016"/>
                <a:ext cx="155940" cy="215444"/>
              </a:xfrm>
              <a:prstGeom prst="rect">
                <a:avLst/>
              </a:prstGeom>
              <a:blipFill>
                <a:blip r:embed="rId5"/>
                <a:stretch>
                  <a:fillRect l="-23077" r="-19231" b="-857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93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B08F2A06-47FC-89BB-23E1-AD6C28D8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fondo_12_seminario_3.jpg">
            <a:extLst>
              <a:ext uri="{FF2B5EF4-FFF2-40B4-BE49-F238E27FC236}">
                <a16:creationId xmlns:a16="http://schemas.microsoft.com/office/drawing/2014/main" id="{B3D78644-A5CB-3E64-A7BC-1BEEC34331B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80F07D1-C675-AD98-F822-51D1E8172285}"/>
              </a:ext>
            </a:extLst>
          </p:cNvPr>
          <p:cNvSpPr txBox="1"/>
          <p:nvPr/>
        </p:nvSpPr>
        <p:spPr>
          <a:xfrm>
            <a:off x="943429" y="0"/>
            <a:ext cx="6970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Simulación de Imperfecciones </a:t>
            </a:r>
            <a:endParaRPr lang="es-C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5DCD077-A71A-892B-6F29-A27CC5F4FC6C}"/>
              </a:ext>
            </a:extLst>
          </p:cNvPr>
          <p:cNvSpPr/>
          <p:nvPr/>
        </p:nvSpPr>
        <p:spPr>
          <a:xfrm>
            <a:off x="1309914" y="584775"/>
            <a:ext cx="6437194" cy="2041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Debido a retracción del hormigón no-uniforme, podrían haber aisladores con menor carga axial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F2F9CBF-C555-A2AE-3E53-6B0E1B8F3414}"/>
              </a:ext>
            </a:extLst>
          </p:cNvPr>
          <p:cNvSpPr/>
          <p:nvPr/>
        </p:nvSpPr>
        <p:spPr>
          <a:xfrm>
            <a:off x="558225" y="3372922"/>
            <a:ext cx="6747393" cy="3152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A61899D-7429-AABA-16D1-61FBE8ACC0D4}"/>
              </a:ext>
            </a:extLst>
          </p:cNvPr>
          <p:cNvSpPr/>
          <p:nvPr/>
        </p:nvSpPr>
        <p:spPr>
          <a:xfrm>
            <a:off x="867157" y="3069336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A7786FC-22A1-4501-AABA-F2B9ACCE28C2}"/>
              </a:ext>
            </a:extLst>
          </p:cNvPr>
          <p:cNvSpPr/>
          <p:nvPr/>
        </p:nvSpPr>
        <p:spPr>
          <a:xfrm>
            <a:off x="867157" y="2747067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0CDFEC5-6897-9B14-766B-52E3265A3134}"/>
              </a:ext>
            </a:extLst>
          </p:cNvPr>
          <p:cNvSpPr/>
          <p:nvPr/>
        </p:nvSpPr>
        <p:spPr>
          <a:xfrm>
            <a:off x="787758" y="326005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D33113C2-7B52-B4FD-1A54-8DC3840F7EF6}"/>
              </a:ext>
            </a:extLst>
          </p:cNvPr>
          <p:cNvSpPr/>
          <p:nvPr/>
        </p:nvSpPr>
        <p:spPr>
          <a:xfrm>
            <a:off x="1550643" y="2996224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6763C1CA-CC2F-742A-7C4E-9453090E6C5E}"/>
              </a:ext>
            </a:extLst>
          </p:cNvPr>
          <p:cNvSpPr/>
          <p:nvPr/>
        </p:nvSpPr>
        <p:spPr>
          <a:xfrm>
            <a:off x="797984" y="2921561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2" name="Cuerda 51">
            <a:extLst>
              <a:ext uri="{FF2B5EF4-FFF2-40B4-BE49-F238E27FC236}">
                <a16:creationId xmlns:a16="http://schemas.microsoft.com/office/drawing/2014/main" id="{1FBC5DA5-8DC1-E5BE-E9BF-9FDB06FC0D51}"/>
              </a:ext>
            </a:extLst>
          </p:cNvPr>
          <p:cNvSpPr/>
          <p:nvPr/>
        </p:nvSpPr>
        <p:spPr>
          <a:xfrm rot="5400000">
            <a:off x="1486151" y="3165435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294B9783-6CC0-CDEF-5B85-1C2C001C4033}"/>
              </a:ext>
            </a:extLst>
          </p:cNvPr>
          <p:cNvSpPr/>
          <p:nvPr/>
        </p:nvSpPr>
        <p:spPr>
          <a:xfrm>
            <a:off x="3211789" y="3094761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7E821EEA-CB8E-92B0-D0CA-87D6A2439ECE}"/>
              </a:ext>
            </a:extLst>
          </p:cNvPr>
          <p:cNvSpPr/>
          <p:nvPr/>
        </p:nvSpPr>
        <p:spPr>
          <a:xfrm>
            <a:off x="3211789" y="2772492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86220D61-60DB-D4C1-8E76-304621DBA3B5}"/>
              </a:ext>
            </a:extLst>
          </p:cNvPr>
          <p:cNvSpPr/>
          <p:nvPr/>
        </p:nvSpPr>
        <p:spPr>
          <a:xfrm>
            <a:off x="3132390" y="328547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78EDB738-A931-1B40-8DCF-A3C868C2BEC6}"/>
              </a:ext>
            </a:extLst>
          </p:cNvPr>
          <p:cNvSpPr/>
          <p:nvPr/>
        </p:nvSpPr>
        <p:spPr>
          <a:xfrm>
            <a:off x="3895275" y="3021649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id="{0E3A6845-13CE-503D-3EA1-CB12692F1729}"/>
              </a:ext>
            </a:extLst>
          </p:cNvPr>
          <p:cNvSpPr/>
          <p:nvPr/>
        </p:nvSpPr>
        <p:spPr>
          <a:xfrm>
            <a:off x="3142616" y="294698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1" name="Cuerda 70">
            <a:extLst>
              <a:ext uri="{FF2B5EF4-FFF2-40B4-BE49-F238E27FC236}">
                <a16:creationId xmlns:a16="http://schemas.microsoft.com/office/drawing/2014/main" id="{3E91D03D-8564-5F8E-2581-112DB4C74BB3}"/>
              </a:ext>
            </a:extLst>
          </p:cNvPr>
          <p:cNvSpPr/>
          <p:nvPr/>
        </p:nvSpPr>
        <p:spPr>
          <a:xfrm rot="5400000">
            <a:off x="3830783" y="3190860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56FFB777-2CC1-7BA9-2E9C-2D90D78723F7}"/>
              </a:ext>
            </a:extLst>
          </p:cNvPr>
          <p:cNvSpPr/>
          <p:nvPr/>
        </p:nvSpPr>
        <p:spPr>
          <a:xfrm>
            <a:off x="5546195" y="3094761"/>
            <a:ext cx="1447871" cy="213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132C0E7A-AA1F-32F5-3FD0-EC7812FDBC88}"/>
              </a:ext>
            </a:extLst>
          </p:cNvPr>
          <p:cNvSpPr/>
          <p:nvPr/>
        </p:nvSpPr>
        <p:spPr>
          <a:xfrm>
            <a:off x="5546195" y="2772492"/>
            <a:ext cx="1447871" cy="46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278E7508-273F-ACE0-F5F7-20A7C786A59E}"/>
              </a:ext>
            </a:extLst>
          </p:cNvPr>
          <p:cNvSpPr/>
          <p:nvPr/>
        </p:nvSpPr>
        <p:spPr>
          <a:xfrm>
            <a:off x="5466796" y="328547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B44C73B2-51CF-7B09-ACAA-0718AAA43149}"/>
              </a:ext>
            </a:extLst>
          </p:cNvPr>
          <p:cNvSpPr/>
          <p:nvPr/>
        </p:nvSpPr>
        <p:spPr>
          <a:xfrm>
            <a:off x="6229681" y="3021649"/>
            <a:ext cx="101352" cy="174799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id="{E9B806D2-57A2-8138-7320-F0B36BEBFF2F}"/>
              </a:ext>
            </a:extLst>
          </p:cNvPr>
          <p:cNvSpPr/>
          <p:nvPr/>
        </p:nvSpPr>
        <p:spPr>
          <a:xfrm>
            <a:off x="5477022" y="2946986"/>
            <a:ext cx="1606670" cy="1128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7" name="Cuerda 76">
            <a:extLst>
              <a:ext uri="{FF2B5EF4-FFF2-40B4-BE49-F238E27FC236}">
                <a16:creationId xmlns:a16="http://schemas.microsoft.com/office/drawing/2014/main" id="{196B6937-4C9C-FFAA-B38C-FA73D9227342}"/>
              </a:ext>
            </a:extLst>
          </p:cNvPr>
          <p:cNvSpPr/>
          <p:nvPr/>
        </p:nvSpPr>
        <p:spPr>
          <a:xfrm rot="5400000">
            <a:off x="6165189" y="3190860"/>
            <a:ext cx="230335" cy="230335"/>
          </a:xfrm>
          <a:prstGeom prst="chord">
            <a:avLst>
              <a:gd name="adj1" fmla="val 7237901"/>
              <a:gd name="adj2" fmla="val 1426931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3B559EF3-1A62-9B21-C1CB-9525FF3B3FDE}"/>
              </a:ext>
            </a:extLst>
          </p:cNvPr>
          <p:cNvSpPr/>
          <p:nvPr/>
        </p:nvSpPr>
        <p:spPr>
          <a:xfrm>
            <a:off x="559786" y="2632229"/>
            <a:ext cx="6747393" cy="3184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43039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675</Words>
  <Application>Microsoft Office PowerPoint</Application>
  <PresentationFormat>Presentación en pantalla (16:9)</PresentationFormat>
  <Paragraphs>129</Paragraphs>
  <Slides>18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Cambria Math</vt:lpstr>
      <vt:lpstr>Times New Roman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Claudio Sepulveda</cp:lastModifiedBy>
  <cp:revision>3</cp:revision>
  <dcterms:modified xsi:type="dcterms:W3CDTF">2025-08-31T04:10:30Z</dcterms:modified>
</cp:coreProperties>
</file>